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8" r:id="rId6"/>
    <p:sldId id="275" r:id="rId7"/>
    <p:sldId id="270" r:id="rId8"/>
    <p:sldId id="259" r:id="rId9"/>
    <p:sldId id="271" r:id="rId10"/>
    <p:sldId id="260" r:id="rId11"/>
    <p:sldId id="261" r:id="rId12"/>
    <p:sldId id="269" r:id="rId13"/>
    <p:sldId id="272" r:id="rId14"/>
    <p:sldId id="273" r:id="rId15"/>
    <p:sldId id="274" r:id="rId16"/>
    <p:sldId id="265" r:id="rId17"/>
    <p:sldId id="267" r:id="rId18"/>
    <p:sldId id="266" r:id="rId1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0D32"/>
    <a:srgbClr val="DC6829"/>
    <a:srgbClr val="ECC524"/>
    <a:srgbClr val="006EAB"/>
    <a:srgbClr val="00B4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E68AC-E4DB-276A-5809-E63DC734D31D}" v="21" dt="2024-08-28T14:54:45.406"/>
    <p1510:client id="{45CE80C6-F434-413F-A87A-AB7B9220870C}" v="55" dt="2024-08-28T15:03:33.225"/>
    <p1510:client id="{DF3D1187-C8D4-476D-8E9D-D4E49AEE94CF}" v="1893" dt="2024-08-28T14:50:50.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ebe Green" userId="9507ab05-887d-4a3d-993c-37af29fa4ed7" providerId="ADAL" clId="{DF3D1187-C8D4-476D-8E9D-D4E49AEE94CF}"/>
    <pc:docChg chg="undo custSel addSld delSld modSld sldOrd">
      <pc:chgData name="Phoebe Green" userId="9507ab05-887d-4a3d-993c-37af29fa4ed7" providerId="ADAL" clId="{DF3D1187-C8D4-476D-8E9D-D4E49AEE94CF}" dt="2024-08-28T15:40:13.030" v="9300" actId="14100"/>
      <pc:docMkLst>
        <pc:docMk/>
      </pc:docMkLst>
      <pc:sldChg chg="addSp delSp modSp mod">
        <pc:chgData name="Phoebe Green" userId="9507ab05-887d-4a3d-993c-37af29fa4ed7" providerId="ADAL" clId="{DF3D1187-C8D4-476D-8E9D-D4E49AEE94CF}" dt="2024-08-28T11:32:14.139" v="8484" actId="113"/>
        <pc:sldMkLst>
          <pc:docMk/>
          <pc:sldMk cId="2540168231" sldId="256"/>
        </pc:sldMkLst>
        <pc:spChg chg="mod ord">
          <ac:chgData name="Phoebe Green" userId="9507ab05-887d-4a3d-993c-37af29fa4ed7" providerId="ADAL" clId="{DF3D1187-C8D4-476D-8E9D-D4E49AEE94CF}" dt="2024-08-28T11:32:14.139" v="8484" actId="113"/>
          <ac:spMkLst>
            <pc:docMk/>
            <pc:sldMk cId="2540168231" sldId="256"/>
            <ac:spMk id="7" creationId="{21335AEF-D10D-C37E-1DD4-2456EED4DDB5}"/>
          </ac:spMkLst>
        </pc:spChg>
        <pc:spChg chg="add del mod">
          <ac:chgData name="Phoebe Green" userId="9507ab05-887d-4a3d-993c-37af29fa4ed7" providerId="ADAL" clId="{DF3D1187-C8D4-476D-8E9D-D4E49AEE94CF}" dt="2024-08-28T10:57:28.543" v="7501" actId="478"/>
          <ac:spMkLst>
            <pc:docMk/>
            <pc:sldMk cId="2540168231" sldId="256"/>
            <ac:spMk id="8" creationId="{2D5916CD-2196-418B-D445-BC69F1EA48D0}"/>
          </ac:spMkLst>
        </pc:spChg>
        <pc:picChg chg="add del mod">
          <ac:chgData name="Phoebe Green" userId="9507ab05-887d-4a3d-993c-37af29fa4ed7" providerId="ADAL" clId="{DF3D1187-C8D4-476D-8E9D-D4E49AEE94CF}" dt="2024-08-20T14:01:42.045" v="1859" actId="478"/>
          <ac:picMkLst>
            <pc:docMk/>
            <pc:sldMk cId="2540168231" sldId="256"/>
            <ac:picMk id="3" creationId="{2CDD45DD-2E66-1CE4-6852-43147B2C0DC3}"/>
          </ac:picMkLst>
        </pc:picChg>
        <pc:picChg chg="add del mod">
          <ac:chgData name="Phoebe Green" userId="9507ab05-887d-4a3d-993c-37af29fa4ed7" providerId="ADAL" clId="{DF3D1187-C8D4-476D-8E9D-D4E49AEE94CF}" dt="2024-08-28T10:57:16.987" v="7498" actId="478"/>
          <ac:picMkLst>
            <pc:docMk/>
            <pc:sldMk cId="2540168231" sldId="256"/>
            <ac:picMk id="3" creationId="{51034483-879C-2524-F561-DAC131FFFFE2}"/>
          </ac:picMkLst>
        </pc:picChg>
        <pc:picChg chg="add del mod">
          <ac:chgData name="Phoebe Green" userId="9507ab05-887d-4a3d-993c-37af29fa4ed7" providerId="ADAL" clId="{DF3D1187-C8D4-476D-8E9D-D4E49AEE94CF}" dt="2024-08-22T09:48:53.718" v="5622" actId="478"/>
          <ac:picMkLst>
            <pc:docMk/>
            <pc:sldMk cId="2540168231" sldId="256"/>
            <ac:picMk id="3" creationId="{88C80F1E-3727-FFE5-D89F-2C706F4C89A8}"/>
          </ac:picMkLst>
        </pc:picChg>
        <pc:picChg chg="del ord">
          <ac:chgData name="Phoebe Green" userId="9507ab05-887d-4a3d-993c-37af29fa4ed7" providerId="ADAL" clId="{DF3D1187-C8D4-476D-8E9D-D4E49AEE94CF}" dt="2024-08-20T14:03:41.527" v="1883" actId="478"/>
          <ac:picMkLst>
            <pc:docMk/>
            <pc:sldMk cId="2540168231" sldId="256"/>
            <ac:picMk id="5" creationId="{10D57C9E-2FF2-AB13-8E43-4135AE16E846}"/>
          </ac:picMkLst>
        </pc:picChg>
        <pc:picChg chg="add del mod">
          <ac:chgData name="Phoebe Green" userId="9507ab05-887d-4a3d-993c-37af29fa4ed7" providerId="ADAL" clId="{DF3D1187-C8D4-476D-8E9D-D4E49AEE94CF}" dt="2024-08-22T09:49:19.480" v="5624" actId="478"/>
          <ac:picMkLst>
            <pc:docMk/>
            <pc:sldMk cId="2540168231" sldId="256"/>
            <ac:picMk id="5" creationId="{8DF6A312-1AD2-437A-0963-63335F362AE9}"/>
          </ac:picMkLst>
        </pc:picChg>
        <pc:picChg chg="add mod">
          <ac:chgData name="Phoebe Green" userId="9507ab05-887d-4a3d-993c-37af29fa4ed7" providerId="ADAL" clId="{DF3D1187-C8D4-476D-8E9D-D4E49AEE94CF}" dt="2024-08-28T10:57:33.990" v="7503" actId="1076"/>
          <ac:picMkLst>
            <pc:docMk/>
            <pc:sldMk cId="2540168231" sldId="256"/>
            <ac:picMk id="5" creationId="{D36C2B64-E900-2E73-4E9D-AF597E9C7EF9}"/>
          </ac:picMkLst>
        </pc:picChg>
        <pc:picChg chg="add del mod">
          <ac:chgData name="Phoebe Green" userId="9507ab05-887d-4a3d-993c-37af29fa4ed7" providerId="ADAL" clId="{DF3D1187-C8D4-476D-8E9D-D4E49AEE94CF}" dt="2024-08-20T14:02:34.302" v="1864" actId="478"/>
          <ac:picMkLst>
            <pc:docMk/>
            <pc:sldMk cId="2540168231" sldId="256"/>
            <ac:picMk id="8" creationId="{C69B0BC1-295D-902F-EEA4-B57A89816DC3}"/>
          </ac:picMkLst>
        </pc:picChg>
        <pc:picChg chg="add mod">
          <ac:chgData name="Phoebe Green" userId="9507ab05-887d-4a3d-993c-37af29fa4ed7" providerId="ADAL" clId="{DF3D1187-C8D4-476D-8E9D-D4E49AEE94CF}" dt="2024-08-22T10:27:51.923" v="5757" actId="1037"/>
          <ac:picMkLst>
            <pc:docMk/>
            <pc:sldMk cId="2540168231" sldId="256"/>
            <ac:picMk id="10" creationId="{658F17F8-ED6A-5D12-AC7C-4A27DB9EDC92}"/>
          </ac:picMkLst>
        </pc:picChg>
        <pc:picChg chg="add del mod">
          <ac:chgData name="Phoebe Green" userId="9507ab05-887d-4a3d-993c-37af29fa4ed7" providerId="ADAL" clId="{DF3D1187-C8D4-476D-8E9D-D4E49AEE94CF}" dt="2024-08-20T14:06:31.531" v="1936" actId="478"/>
          <ac:picMkLst>
            <pc:docMk/>
            <pc:sldMk cId="2540168231" sldId="256"/>
            <ac:picMk id="12" creationId="{3311C3B1-3F5A-C540-2575-50C750B2AA91}"/>
          </ac:picMkLst>
        </pc:picChg>
        <pc:picChg chg="add del mod">
          <ac:chgData name="Phoebe Green" userId="9507ab05-887d-4a3d-993c-37af29fa4ed7" providerId="ADAL" clId="{DF3D1187-C8D4-476D-8E9D-D4E49AEE94CF}" dt="2024-08-20T14:06:47.545" v="1943" actId="478"/>
          <ac:picMkLst>
            <pc:docMk/>
            <pc:sldMk cId="2540168231" sldId="256"/>
            <ac:picMk id="14" creationId="{37CD2215-A237-0C66-3AB1-0F25CE7FAA5C}"/>
          </ac:picMkLst>
        </pc:picChg>
      </pc:sldChg>
      <pc:sldChg chg="addSp modSp del">
        <pc:chgData name="Phoebe Green" userId="9507ab05-887d-4a3d-993c-37af29fa4ed7" providerId="ADAL" clId="{DF3D1187-C8D4-476D-8E9D-D4E49AEE94CF}" dt="2024-08-20T15:58:15.860" v="2428" actId="2696"/>
        <pc:sldMkLst>
          <pc:docMk/>
          <pc:sldMk cId="832419621" sldId="257"/>
        </pc:sldMkLst>
        <pc:spChg chg="mod">
          <ac:chgData name="Phoebe Green" userId="9507ab05-887d-4a3d-993c-37af29fa4ed7" providerId="ADAL" clId="{DF3D1187-C8D4-476D-8E9D-D4E49AEE94CF}" dt="2024-08-20T13:51:47.783" v="1799" actId="164"/>
          <ac:spMkLst>
            <pc:docMk/>
            <pc:sldMk cId="832419621" sldId="257"/>
            <ac:spMk id="6" creationId="{4BD3A374-0AA3-4A5A-26B7-866FC50C32AD}"/>
          </ac:spMkLst>
        </pc:spChg>
        <pc:grpChg chg="add mod">
          <ac:chgData name="Phoebe Green" userId="9507ab05-887d-4a3d-993c-37af29fa4ed7" providerId="ADAL" clId="{DF3D1187-C8D4-476D-8E9D-D4E49AEE94CF}" dt="2024-08-20T13:51:47.783" v="1799" actId="164"/>
          <ac:grpSpMkLst>
            <pc:docMk/>
            <pc:sldMk cId="832419621" sldId="257"/>
            <ac:grpSpMk id="2" creationId="{8E60EE00-EE6C-1441-0A67-799177A355D4}"/>
          </ac:grpSpMkLst>
        </pc:grpChg>
        <pc:picChg chg="mod">
          <ac:chgData name="Phoebe Green" userId="9507ab05-887d-4a3d-993c-37af29fa4ed7" providerId="ADAL" clId="{DF3D1187-C8D4-476D-8E9D-D4E49AEE94CF}" dt="2024-08-20T13:51:47.783" v="1799" actId="164"/>
          <ac:picMkLst>
            <pc:docMk/>
            <pc:sldMk cId="832419621" sldId="257"/>
            <ac:picMk id="5" creationId="{10D57C9E-2FF2-AB13-8E43-4135AE16E846}"/>
          </ac:picMkLst>
        </pc:picChg>
      </pc:sldChg>
      <pc:sldChg chg="addSp delSp modSp mod">
        <pc:chgData name="Phoebe Green" userId="9507ab05-887d-4a3d-993c-37af29fa4ed7" providerId="ADAL" clId="{DF3D1187-C8D4-476D-8E9D-D4E49AEE94CF}" dt="2024-08-28T11:59:13.684" v="9190" actId="1036"/>
        <pc:sldMkLst>
          <pc:docMk/>
          <pc:sldMk cId="1136129210" sldId="258"/>
        </pc:sldMkLst>
        <pc:spChg chg="mod">
          <ac:chgData name="Phoebe Green" userId="9507ab05-887d-4a3d-993c-37af29fa4ed7" providerId="ADAL" clId="{DF3D1187-C8D4-476D-8E9D-D4E49AEE94CF}" dt="2024-08-28T11:19:55.072" v="8058" actId="1035"/>
          <ac:spMkLst>
            <pc:docMk/>
            <pc:sldMk cId="1136129210" sldId="258"/>
            <ac:spMk id="2" creationId="{FFE80C18-25A9-5EE1-A734-40DAA28C2773}"/>
          </ac:spMkLst>
        </pc:spChg>
        <pc:spChg chg="mod">
          <ac:chgData name="Phoebe Green" userId="9507ab05-887d-4a3d-993c-37af29fa4ed7" providerId="ADAL" clId="{DF3D1187-C8D4-476D-8E9D-D4E49AEE94CF}" dt="2024-08-28T11:59:13.684" v="9190" actId="1036"/>
          <ac:spMkLst>
            <pc:docMk/>
            <pc:sldMk cId="1136129210" sldId="258"/>
            <ac:spMk id="3" creationId="{308EC5C1-F63A-D6CC-A876-FBAD707866A9}"/>
          </ac:spMkLst>
        </pc:spChg>
        <pc:spChg chg="add mod modCrop">
          <ac:chgData name="Phoebe Green" userId="9507ab05-887d-4a3d-993c-37af29fa4ed7" providerId="ADAL" clId="{DF3D1187-C8D4-476D-8E9D-D4E49AEE94CF}" dt="2024-08-28T11:58:54.679" v="9154" actId="1036"/>
          <ac:spMkLst>
            <pc:docMk/>
            <pc:sldMk cId="1136129210" sldId="258"/>
            <ac:spMk id="4" creationId="{58DEDE79-829F-2807-798C-AFD5C9F9329A}"/>
          </ac:spMkLst>
        </pc:spChg>
        <pc:spChg chg="del">
          <ac:chgData name="Phoebe Green" userId="9507ab05-887d-4a3d-993c-37af29fa4ed7" providerId="ADAL" clId="{DF3D1187-C8D4-476D-8E9D-D4E49AEE94CF}" dt="2024-08-20T14:08:16.154" v="1977" actId="478"/>
          <ac:spMkLst>
            <pc:docMk/>
            <pc:sldMk cId="1136129210" sldId="258"/>
            <ac:spMk id="6" creationId="{4BD3A374-0AA3-4A5A-26B7-866FC50C32AD}"/>
          </ac:spMkLst>
        </pc:spChg>
        <pc:spChg chg="add del mod ord">
          <ac:chgData name="Phoebe Green" userId="9507ab05-887d-4a3d-993c-37af29fa4ed7" providerId="ADAL" clId="{DF3D1187-C8D4-476D-8E9D-D4E49AEE94CF}" dt="2024-08-20T13:23:14.568" v="249" actId="478"/>
          <ac:spMkLst>
            <pc:docMk/>
            <pc:sldMk cId="1136129210" sldId="258"/>
            <ac:spMk id="7" creationId="{AE856274-5076-2950-27B6-DEF86FA1E7FE}"/>
          </ac:spMkLst>
        </pc:spChg>
        <pc:spChg chg="mod">
          <ac:chgData name="Phoebe Green" userId="9507ab05-887d-4a3d-993c-37af29fa4ed7" providerId="ADAL" clId="{DF3D1187-C8D4-476D-8E9D-D4E49AEE94CF}" dt="2024-08-28T11:22:09.491" v="8137" actId="1036"/>
          <ac:spMkLst>
            <pc:docMk/>
            <pc:sldMk cId="1136129210" sldId="258"/>
            <ac:spMk id="12" creationId="{35F5EBF8-6525-C6FB-9C6C-6D57D8E569D6}"/>
          </ac:spMkLst>
        </pc:spChg>
        <pc:grpChg chg="add mod">
          <ac:chgData name="Phoebe Green" userId="9507ab05-887d-4a3d-993c-37af29fa4ed7" providerId="ADAL" clId="{DF3D1187-C8D4-476D-8E9D-D4E49AEE94CF}" dt="2024-08-28T11:51:33.470" v="8826" actId="1036"/>
          <ac:grpSpMkLst>
            <pc:docMk/>
            <pc:sldMk cId="1136129210" sldId="258"/>
            <ac:grpSpMk id="10" creationId="{82E0AF50-3157-4B1F-232F-AAF9D755C2B1}"/>
          </ac:grpSpMkLst>
        </pc:grpChg>
        <pc:picChg chg="del mod">
          <ac:chgData name="Phoebe Green" userId="9507ab05-887d-4a3d-993c-37af29fa4ed7" providerId="ADAL" clId="{DF3D1187-C8D4-476D-8E9D-D4E49AEE94CF}" dt="2024-08-20T14:08:12.646" v="1976" actId="478"/>
          <ac:picMkLst>
            <pc:docMk/>
            <pc:sldMk cId="1136129210" sldId="258"/>
            <ac:picMk id="5" creationId="{10D57C9E-2FF2-AB13-8E43-4135AE16E846}"/>
          </ac:picMkLst>
        </pc:picChg>
        <pc:picChg chg="add del">
          <ac:chgData name="Phoebe Green" userId="9507ab05-887d-4a3d-993c-37af29fa4ed7" providerId="ADAL" clId="{DF3D1187-C8D4-476D-8E9D-D4E49AEE94CF}" dt="2024-08-21T10:42:46.587" v="3453" actId="478"/>
          <ac:picMkLst>
            <pc:docMk/>
            <pc:sldMk cId="1136129210" sldId="258"/>
            <ac:picMk id="5" creationId="{9AE86A42-3BB8-C533-44F8-A688F6E6C751}"/>
          </ac:picMkLst>
        </pc:picChg>
        <pc:picChg chg="add del mod">
          <ac:chgData name="Phoebe Green" userId="9507ab05-887d-4a3d-993c-37af29fa4ed7" providerId="ADAL" clId="{DF3D1187-C8D4-476D-8E9D-D4E49AEE94CF}" dt="2024-08-28T11:48:01.387" v="8675" actId="478"/>
          <ac:picMkLst>
            <pc:docMk/>
            <pc:sldMk cId="1136129210" sldId="258"/>
            <ac:picMk id="5" creationId="{F68E145D-3224-A694-B91C-92A7EE37D88D}"/>
          </ac:picMkLst>
        </pc:picChg>
        <pc:picChg chg="del mod">
          <ac:chgData name="Phoebe Green" userId="9507ab05-887d-4a3d-993c-37af29fa4ed7" providerId="ADAL" clId="{DF3D1187-C8D4-476D-8E9D-D4E49AEE94CF}" dt="2024-08-21T10:42:42.069" v="3451" actId="21"/>
          <ac:picMkLst>
            <pc:docMk/>
            <pc:sldMk cId="1136129210" sldId="258"/>
            <ac:picMk id="8" creationId="{8448516C-3248-F54A-1403-073FEB9F5BBB}"/>
          </ac:picMkLst>
        </pc:picChg>
        <pc:picChg chg="add del mod">
          <ac:chgData name="Phoebe Green" userId="9507ab05-887d-4a3d-993c-37af29fa4ed7" providerId="ADAL" clId="{DF3D1187-C8D4-476D-8E9D-D4E49AEE94CF}" dt="2024-08-22T10:30:27.456" v="5764" actId="478"/>
          <ac:picMkLst>
            <pc:docMk/>
            <pc:sldMk cId="1136129210" sldId="258"/>
            <ac:picMk id="9" creationId="{0E70D132-07CC-E54A-2DCD-3F987924892F}"/>
          </ac:picMkLst>
        </pc:picChg>
        <pc:picChg chg="mod">
          <ac:chgData name="Phoebe Green" userId="9507ab05-887d-4a3d-993c-37af29fa4ed7" providerId="ADAL" clId="{DF3D1187-C8D4-476D-8E9D-D4E49AEE94CF}" dt="2024-08-20T14:08:17.159" v="1978"/>
          <ac:picMkLst>
            <pc:docMk/>
            <pc:sldMk cId="1136129210" sldId="258"/>
            <ac:picMk id="11" creationId="{1FFB5F09-3C66-9C34-107B-7F4DD74B9FC6}"/>
          </ac:picMkLst>
        </pc:picChg>
      </pc:sldChg>
      <pc:sldChg chg="addSp delSp modSp mod ord">
        <pc:chgData name="Phoebe Green" userId="9507ab05-887d-4a3d-993c-37af29fa4ed7" providerId="ADAL" clId="{DF3D1187-C8D4-476D-8E9D-D4E49AEE94CF}" dt="2024-08-28T14:50:50.339" v="9299" actId="1035"/>
        <pc:sldMkLst>
          <pc:docMk/>
          <pc:sldMk cId="3594333880" sldId="259"/>
        </pc:sldMkLst>
        <pc:spChg chg="mod ord">
          <ac:chgData name="Phoebe Green" userId="9507ab05-887d-4a3d-993c-37af29fa4ed7" providerId="ADAL" clId="{DF3D1187-C8D4-476D-8E9D-D4E49AEE94CF}" dt="2024-08-28T11:18:30.914" v="7962" actId="1035"/>
          <ac:spMkLst>
            <pc:docMk/>
            <pc:sldMk cId="3594333880" sldId="259"/>
            <ac:spMk id="2" creationId="{F5D277B2-5E20-347B-8B62-4CBFC8ADB2B6}"/>
          </ac:spMkLst>
        </pc:spChg>
        <pc:spChg chg="mod">
          <ac:chgData name="Phoebe Green" userId="9507ab05-887d-4a3d-993c-37af29fa4ed7" providerId="ADAL" clId="{DF3D1187-C8D4-476D-8E9D-D4E49AEE94CF}" dt="2024-08-20T14:08:53.639" v="2005" actId="20577"/>
          <ac:spMkLst>
            <pc:docMk/>
            <pc:sldMk cId="3594333880" sldId="259"/>
            <ac:spMk id="6" creationId="{4BD3A374-0AA3-4A5A-26B7-866FC50C32AD}"/>
          </ac:spMkLst>
        </pc:spChg>
        <pc:spChg chg="mod">
          <ac:chgData name="Phoebe Green" userId="9507ab05-887d-4a3d-993c-37af29fa4ed7" providerId="ADAL" clId="{DF3D1187-C8D4-476D-8E9D-D4E49AEE94CF}" dt="2024-08-28T11:18:43.306" v="7964" actId="113"/>
          <ac:spMkLst>
            <pc:docMk/>
            <pc:sldMk cId="3594333880" sldId="259"/>
            <ac:spMk id="8" creationId="{F87B9350-063F-276B-FFD3-82B8A739B178}"/>
          </ac:spMkLst>
        </pc:spChg>
        <pc:spChg chg="mod">
          <ac:chgData name="Phoebe Green" userId="9507ab05-887d-4a3d-993c-37af29fa4ed7" providerId="ADAL" clId="{DF3D1187-C8D4-476D-8E9D-D4E49AEE94CF}" dt="2024-08-20T14:08:55.942" v="2007"/>
          <ac:spMkLst>
            <pc:docMk/>
            <pc:sldMk cId="3594333880" sldId="259"/>
            <ac:spMk id="9" creationId="{C3DB0826-08C3-ABF8-9827-014DB88C7B4E}"/>
          </ac:spMkLst>
        </pc:spChg>
        <pc:spChg chg="mod">
          <ac:chgData name="Phoebe Green" userId="9507ab05-887d-4a3d-993c-37af29fa4ed7" providerId="ADAL" clId="{DF3D1187-C8D4-476D-8E9D-D4E49AEE94CF}" dt="2024-08-28T11:18:53.375" v="7974" actId="1037"/>
          <ac:spMkLst>
            <pc:docMk/>
            <pc:sldMk cId="3594333880" sldId="259"/>
            <ac:spMk id="11" creationId="{B24BF0A2-355D-448B-EA4A-108EFD4CF0E4}"/>
          </ac:spMkLst>
        </pc:spChg>
        <pc:spChg chg="add mod">
          <ac:chgData name="Phoebe Green" userId="9507ab05-887d-4a3d-993c-37af29fa4ed7" providerId="ADAL" clId="{DF3D1187-C8D4-476D-8E9D-D4E49AEE94CF}" dt="2024-08-28T11:22:47.946" v="8174" actId="1036"/>
          <ac:spMkLst>
            <pc:docMk/>
            <pc:sldMk cId="3594333880" sldId="259"/>
            <ac:spMk id="12" creationId="{E18BA471-9197-AD48-B702-C5044ECEAF6F}"/>
          </ac:spMkLst>
        </pc:spChg>
        <pc:spChg chg="mod">
          <ac:chgData name="Phoebe Green" userId="9507ab05-887d-4a3d-993c-37af29fa4ed7" providerId="ADAL" clId="{DF3D1187-C8D4-476D-8E9D-D4E49AEE94CF}" dt="2024-08-28T11:53:39.774" v="9067" actId="1037"/>
          <ac:spMkLst>
            <pc:docMk/>
            <pc:sldMk cId="3594333880" sldId="259"/>
            <ac:spMk id="16" creationId="{210EFDF1-9E17-F76E-1797-8C6553298BF6}"/>
          </ac:spMkLst>
        </pc:spChg>
        <pc:spChg chg="mod">
          <ac:chgData name="Phoebe Green" userId="9507ab05-887d-4a3d-993c-37af29fa4ed7" providerId="ADAL" clId="{DF3D1187-C8D4-476D-8E9D-D4E49AEE94CF}" dt="2024-08-28T11:18:59.100" v="7991" actId="1035"/>
          <ac:spMkLst>
            <pc:docMk/>
            <pc:sldMk cId="3594333880" sldId="259"/>
            <ac:spMk id="20" creationId="{7A4FCD53-05AA-9B7F-D103-EFFD9E0AE240}"/>
          </ac:spMkLst>
        </pc:spChg>
        <pc:spChg chg="mod">
          <ac:chgData name="Phoebe Green" userId="9507ab05-887d-4a3d-993c-37af29fa4ed7" providerId="ADAL" clId="{DF3D1187-C8D4-476D-8E9D-D4E49AEE94CF}" dt="2024-08-28T11:53:33.237" v="9052" actId="14100"/>
          <ac:spMkLst>
            <pc:docMk/>
            <pc:sldMk cId="3594333880" sldId="259"/>
            <ac:spMk id="24" creationId="{35371EA1-1569-ABEA-4560-BB3BF9AAD1AA}"/>
          </ac:spMkLst>
        </pc:spChg>
        <pc:spChg chg="mod">
          <ac:chgData name="Phoebe Green" userId="9507ab05-887d-4a3d-993c-37af29fa4ed7" providerId="ADAL" clId="{DF3D1187-C8D4-476D-8E9D-D4E49AEE94CF}" dt="2024-08-28T14:48:51.457" v="9274" actId="255"/>
          <ac:spMkLst>
            <pc:docMk/>
            <pc:sldMk cId="3594333880" sldId="259"/>
            <ac:spMk id="33" creationId="{CD1F93C7-355A-21FC-FAC9-9AF97C75A36D}"/>
          </ac:spMkLst>
        </pc:spChg>
        <pc:grpChg chg="add del mod">
          <ac:chgData name="Phoebe Green" userId="9507ab05-887d-4a3d-993c-37af29fa4ed7" providerId="ADAL" clId="{DF3D1187-C8D4-476D-8E9D-D4E49AEE94CF}" dt="2024-08-28T11:22:27.909" v="8139" actId="478"/>
          <ac:grpSpMkLst>
            <pc:docMk/>
            <pc:sldMk cId="3594333880" sldId="259"/>
            <ac:grpSpMk id="3" creationId="{C83A87D6-1EFB-435F-6D17-BEC65D571A0C}"/>
          </ac:grpSpMkLst>
        </pc:grpChg>
        <pc:grpChg chg="mod">
          <ac:chgData name="Phoebe Green" userId="9507ab05-887d-4a3d-993c-37af29fa4ed7" providerId="ADAL" clId="{DF3D1187-C8D4-476D-8E9D-D4E49AEE94CF}" dt="2024-08-21T15:19:16.600" v="5097" actId="1036"/>
          <ac:grpSpMkLst>
            <pc:docMk/>
            <pc:sldMk cId="3594333880" sldId="259"/>
            <ac:grpSpMk id="34" creationId="{C95D44FE-FD00-FBFB-2E77-19F15C6DDF00}"/>
          </ac:grpSpMkLst>
        </pc:grpChg>
        <pc:grpChg chg="mod">
          <ac:chgData name="Phoebe Green" userId="9507ab05-887d-4a3d-993c-37af29fa4ed7" providerId="ADAL" clId="{DF3D1187-C8D4-476D-8E9D-D4E49AEE94CF}" dt="2024-08-21T15:19:11.988" v="5088" actId="1035"/>
          <ac:grpSpMkLst>
            <pc:docMk/>
            <pc:sldMk cId="3594333880" sldId="259"/>
            <ac:grpSpMk id="35" creationId="{F0A04E51-79AC-7165-660A-B98B897E9FBA}"/>
          </ac:grpSpMkLst>
        </pc:grpChg>
        <pc:grpChg chg="mod">
          <ac:chgData name="Phoebe Green" userId="9507ab05-887d-4a3d-993c-37af29fa4ed7" providerId="ADAL" clId="{DF3D1187-C8D4-476D-8E9D-D4E49AEE94CF}" dt="2024-08-28T11:18:48.054" v="7966" actId="1076"/>
          <ac:grpSpMkLst>
            <pc:docMk/>
            <pc:sldMk cId="3594333880" sldId="259"/>
            <ac:grpSpMk id="36" creationId="{A789D0D4-A76F-300A-81F3-1573C81F8376}"/>
          </ac:grpSpMkLst>
        </pc:grpChg>
        <pc:grpChg chg="mod">
          <ac:chgData name="Phoebe Green" userId="9507ab05-887d-4a3d-993c-37af29fa4ed7" providerId="ADAL" clId="{DF3D1187-C8D4-476D-8E9D-D4E49AEE94CF}" dt="2024-08-20T13:40:18.914" v="977" actId="1036"/>
          <ac:grpSpMkLst>
            <pc:docMk/>
            <pc:sldMk cId="3594333880" sldId="259"/>
            <ac:grpSpMk id="37" creationId="{F7E154D0-1589-994F-C426-D97B95053AD7}"/>
          </ac:grpSpMkLst>
        </pc:grpChg>
        <pc:grpChg chg="mod">
          <ac:chgData name="Phoebe Green" userId="9507ab05-887d-4a3d-993c-37af29fa4ed7" providerId="ADAL" clId="{DF3D1187-C8D4-476D-8E9D-D4E49AEE94CF}" dt="2024-08-21T15:18:49.135" v="5054" actId="1038"/>
          <ac:grpSpMkLst>
            <pc:docMk/>
            <pc:sldMk cId="3594333880" sldId="259"/>
            <ac:grpSpMk id="38" creationId="{A4897BC4-D52B-8116-69EB-F3DB1732987E}"/>
          </ac:grpSpMkLst>
        </pc:grpChg>
        <pc:picChg chg="mod">
          <ac:chgData name="Phoebe Green" userId="9507ab05-887d-4a3d-993c-37af29fa4ed7" providerId="ADAL" clId="{DF3D1187-C8D4-476D-8E9D-D4E49AEE94CF}" dt="2024-08-20T13:32:16.474" v="347" actId="14100"/>
          <ac:picMkLst>
            <pc:docMk/>
            <pc:sldMk cId="3594333880" sldId="259"/>
            <ac:picMk id="4" creationId="{36F5A7CB-0C38-F926-A09C-88FD17673B2D}"/>
          </ac:picMkLst>
        </pc:picChg>
        <pc:picChg chg="del">
          <ac:chgData name="Phoebe Green" userId="9507ab05-887d-4a3d-993c-37af29fa4ed7" providerId="ADAL" clId="{DF3D1187-C8D4-476D-8E9D-D4E49AEE94CF}" dt="2024-08-20T14:08:55.309" v="2006" actId="478"/>
          <ac:picMkLst>
            <pc:docMk/>
            <pc:sldMk cId="3594333880" sldId="259"/>
            <ac:picMk id="5" creationId="{10D57C9E-2FF2-AB13-8E43-4135AE16E846}"/>
          </ac:picMkLst>
        </pc:picChg>
        <pc:picChg chg="add mod">
          <ac:chgData name="Phoebe Green" userId="9507ab05-887d-4a3d-993c-37af29fa4ed7" providerId="ADAL" clId="{DF3D1187-C8D4-476D-8E9D-D4E49AEE94CF}" dt="2024-08-28T14:50:50.339" v="9299" actId="1035"/>
          <ac:picMkLst>
            <pc:docMk/>
            <pc:sldMk cId="3594333880" sldId="259"/>
            <ac:picMk id="5" creationId="{F445A06A-17C7-BE79-F7BA-CC609307E9B4}"/>
          </ac:picMkLst>
        </pc:picChg>
        <pc:picChg chg="mod">
          <ac:chgData name="Phoebe Green" userId="9507ab05-887d-4a3d-993c-37af29fa4ed7" providerId="ADAL" clId="{DF3D1187-C8D4-476D-8E9D-D4E49AEE94CF}" dt="2024-08-20T14:08:55.942" v="2007"/>
          <ac:picMkLst>
            <pc:docMk/>
            <pc:sldMk cId="3594333880" sldId="259"/>
            <ac:picMk id="7" creationId="{30FF1C29-7AC4-4B96-FCF2-E146B579834B}"/>
          </ac:picMkLst>
        </pc:picChg>
        <pc:picChg chg="mod">
          <ac:chgData name="Phoebe Green" userId="9507ab05-887d-4a3d-993c-37af29fa4ed7" providerId="ADAL" clId="{DF3D1187-C8D4-476D-8E9D-D4E49AEE94CF}" dt="2024-08-21T15:18:55.927" v="5055" actId="14100"/>
          <ac:picMkLst>
            <pc:docMk/>
            <pc:sldMk cId="3594333880" sldId="259"/>
            <ac:picMk id="13" creationId="{2D57E3E5-8843-9364-4476-12AFAFC860F6}"/>
          </ac:picMkLst>
        </pc:picChg>
        <pc:picChg chg="mod">
          <ac:chgData name="Phoebe Green" userId="9507ab05-887d-4a3d-993c-37af29fa4ed7" providerId="ADAL" clId="{DF3D1187-C8D4-476D-8E9D-D4E49AEE94CF}" dt="2024-08-21T15:18:59.996" v="5056" actId="14100"/>
          <ac:picMkLst>
            <pc:docMk/>
            <pc:sldMk cId="3594333880" sldId="259"/>
            <ac:picMk id="19" creationId="{C693E8CA-81E3-2E35-C103-752BB6D76774}"/>
          </ac:picMkLst>
        </pc:picChg>
        <pc:picChg chg="mod">
          <ac:chgData name="Phoebe Green" userId="9507ab05-887d-4a3d-993c-37af29fa4ed7" providerId="ADAL" clId="{DF3D1187-C8D4-476D-8E9D-D4E49AEE94CF}" dt="2024-08-28T11:19:04.176" v="8006" actId="1035"/>
          <ac:picMkLst>
            <pc:docMk/>
            <pc:sldMk cId="3594333880" sldId="259"/>
            <ac:picMk id="23" creationId="{3D6D0E19-1A4A-D4F9-164F-ED0BD4B80B70}"/>
          </ac:picMkLst>
        </pc:picChg>
        <pc:picChg chg="mod">
          <ac:chgData name="Phoebe Green" userId="9507ab05-887d-4a3d-993c-37af29fa4ed7" providerId="ADAL" clId="{DF3D1187-C8D4-476D-8E9D-D4E49AEE94CF}" dt="2024-08-28T11:53:46.478" v="9078" actId="1037"/>
          <ac:picMkLst>
            <pc:docMk/>
            <pc:sldMk cId="3594333880" sldId="259"/>
            <ac:picMk id="31" creationId="{A3C343DA-650A-8BCF-275E-A2A62E4E6A9E}"/>
          </ac:picMkLst>
        </pc:picChg>
        <pc:picChg chg="mod">
          <ac:chgData name="Phoebe Green" userId="9507ab05-887d-4a3d-993c-37af29fa4ed7" providerId="ADAL" clId="{DF3D1187-C8D4-476D-8E9D-D4E49AEE94CF}" dt="2024-08-28T11:53:50.074" v="9087" actId="1038"/>
          <ac:picMkLst>
            <pc:docMk/>
            <pc:sldMk cId="3594333880" sldId="259"/>
            <ac:picMk id="32" creationId="{E05105C5-1D3D-C533-C2DA-D7E82385EA72}"/>
          </ac:picMkLst>
        </pc:picChg>
      </pc:sldChg>
      <pc:sldChg chg="addSp delSp modSp mod ord modTransition delAnim modAnim">
        <pc:chgData name="Phoebe Green" userId="9507ab05-887d-4a3d-993c-37af29fa4ed7" providerId="ADAL" clId="{DF3D1187-C8D4-476D-8E9D-D4E49AEE94CF}" dt="2024-08-28T14:49:34.066" v="9288" actId="14100"/>
        <pc:sldMkLst>
          <pc:docMk/>
          <pc:sldMk cId="1688908366" sldId="260"/>
        </pc:sldMkLst>
        <pc:spChg chg="add del mod">
          <ac:chgData name="Phoebe Green" userId="9507ab05-887d-4a3d-993c-37af29fa4ed7" providerId="ADAL" clId="{DF3D1187-C8D4-476D-8E9D-D4E49AEE94CF}" dt="2024-08-21T10:41:03.937" v="3435" actId="478"/>
          <ac:spMkLst>
            <pc:docMk/>
            <pc:sldMk cId="1688908366" sldId="260"/>
            <ac:spMk id="3" creationId="{00C1A092-AA8A-FA9D-E0EC-C878EA4E3DCA}"/>
          </ac:spMkLst>
        </pc:spChg>
        <pc:spChg chg="add del mod">
          <ac:chgData name="Phoebe Green" userId="9507ab05-887d-4a3d-993c-37af29fa4ed7" providerId="ADAL" clId="{DF3D1187-C8D4-476D-8E9D-D4E49AEE94CF}" dt="2024-08-21T10:40:40.087" v="3423" actId="47"/>
          <ac:spMkLst>
            <pc:docMk/>
            <pc:sldMk cId="1688908366" sldId="260"/>
            <ac:spMk id="5" creationId="{BBE76228-7D6C-3B7B-1105-966B4982E1B0}"/>
          </ac:spMkLst>
        </pc:spChg>
        <pc:spChg chg="add del mod topLvl">
          <ac:chgData name="Phoebe Green" userId="9507ab05-887d-4a3d-993c-37af29fa4ed7" providerId="ADAL" clId="{DF3D1187-C8D4-476D-8E9D-D4E49AEE94CF}" dt="2024-08-28T13:35:07.816" v="9259" actId="478"/>
          <ac:spMkLst>
            <pc:docMk/>
            <pc:sldMk cId="1688908366" sldId="260"/>
            <ac:spMk id="5" creationId="{E5391738-EFD3-D974-A049-1827D87FE18F}"/>
          </ac:spMkLst>
        </pc:spChg>
        <pc:spChg chg="mod">
          <ac:chgData name="Phoebe Green" userId="9507ab05-887d-4a3d-993c-37af29fa4ed7" providerId="ADAL" clId="{DF3D1187-C8D4-476D-8E9D-D4E49AEE94CF}" dt="2024-08-28T11:21:36.088" v="8102" actId="14100"/>
          <ac:spMkLst>
            <pc:docMk/>
            <pc:sldMk cId="1688908366" sldId="260"/>
            <ac:spMk id="6" creationId="{4BD3A374-0AA3-4A5A-26B7-866FC50C32AD}"/>
          </ac:spMkLst>
        </pc:spChg>
        <pc:spChg chg="del mod ord">
          <ac:chgData name="Phoebe Green" userId="9507ab05-887d-4a3d-993c-37af29fa4ed7" providerId="ADAL" clId="{DF3D1187-C8D4-476D-8E9D-D4E49AEE94CF}" dt="2024-08-21T15:21:45.378" v="5107" actId="478"/>
          <ac:spMkLst>
            <pc:docMk/>
            <pc:sldMk cId="1688908366" sldId="260"/>
            <ac:spMk id="7" creationId="{9030BBC1-24FD-4467-F404-EE18F430FF4A}"/>
          </ac:spMkLst>
        </pc:spChg>
        <pc:spChg chg="mod">
          <ac:chgData name="Phoebe Green" userId="9507ab05-887d-4a3d-993c-37af29fa4ed7" providerId="ADAL" clId="{DF3D1187-C8D4-476D-8E9D-D4E49AEE94CF}" dt="2024-08-20T14:08:32.722" v="1998"/>
          <ac:spMkLst>
            <pc:docMk/>
            <pc:sldMk cId="1688908366" sldId="260"/>
            <ac:spMk id="8" creationId="{54272826-3929-5BB5-6974-0197E8CBF563}"/>
          </ac:spMkLst>
        </pc:spChg>
        <pc:spChg chg="mod topLvl">
          <ac:chgData name="Phoebe Green" userId="9507ab05-887d-4a3d-993c-37af29fa4ed7" providerId="ADAL" clId="{DF3D1187-C8D4-476D-8E9D-D4E49AEE94CF}" dt="2024-08-28T14:49:03.311" v="9275" actId="1076"/>
          <ac:spMkLst>
            <pc:docMk/>
            <pc:sldMk cId="1688908366" sldId="260"/>
            <ac:spMk id="9" creationId="{1A7E0B76-43E7-5AE4-01F2-262CD9304879}"/>
          </ac:spMkLst>
        </pc:spChg>
        <pc:spChg chg="add mod">
          <ac:chgData name="Phoebe Green" userId="9507ab05-887d-4a3d-993c-37af29fa4ed7" providerId="ADAL" clId="{DF3D1187-C8D4-476D-8E9D-D4E49AEE94CF}" dt="2024-08-21T10:40:39.396" v="3422" actId="1076"/>
          <ac:spMkLst>
            <pc:docMk/>
            <pc:sldMk cId="1688908366" sldId="260"/>
            <ac:spMk id="9" creationId="{399E4021-D204-4239-B3C4-18CA4C454277}"/>
          </ac:spMkLst>
        </pc:spChg>
        <pc:spChg chg="mod">
          <ac:chgData name="Phoebe Green" userId="9507ab05-887d-4a3d-993c-37af29fa4ed7" providerId="ADAL" clId="{DF3D1187-C8D4-476D-8E9D-D4E49AEE94CF}" dt="2024-08-28T12:01:13.759" v="9234" actId="1035"/>
          <ac:spMkLst>
            <pc:docMk/>
            <pc:sldMk cId="1688908366" sldId="260"/>
            <ac:spMk id="10" creationId="{B862B932-DF3A-C223-3914-AC9FFFB6401B}"/>
          </ac:spMkLst>
        </pc:spChg>
        <pc:spChg chg="add del mod">
          <ac:chgData name="Phoebe Green" userId="9507ab05-887d-4a3d-993c-37af29fa4ed7" providerId="ADAL" clId="{DF3D1187-C8D4-476D-8E9D-D4E49AEE94CF}" dt="2024-08-21T10:41:03.937" v="3437"/>
          <ac:spMkLst>
            <pc:docMk/>
            <pc:sldMk cId="1688908366" sldId="260"/>
            <ac:spMk id="11" creationId="{2E80B5B1-3F03-CB76-71EB-133DBB630832}"/>
          </ac:spMkLst>
        </pc:spChg>
        <pc:spChg chg="del mod">
          <ac:chgData name="Phoebe Green" userId="9507ab05-887d-4a3d-993c-37af29fa4ed7" providerId="ADAL" clId="{DF3D1187-C8D4-476D-8E9D-D4E49AEE94CF}" dt="2024-08-21T15:21:46.077" v="5109" actId="478"/>
          <ac:spMkLst>
            <pc:docMk/>
            <pc:sldMk cId="1688908366" sldId="260"/>
            <ac:spMk id="12" creationId="{B34F93F6-3DA7-ABDA-3BB7-2806A78E38B3}"/>
          </ac:spMkLst>
        </pc:spChg>
        <pc:spChg chg="add mod">
          <ac:chgData name="Phoebe Green" userId="9507ab05-887d-4a3d-993c-37af29fa4ed7" providerId="ADAL" clId="{DF3D1187-C8D4-476D-8E9D-D4E49AEE94CF}" dt="2024-08-28T11:23:31.314" v="8191"/>
          <ac:spMkLst>
            <pc:docMk/>
            <pc:sldMk cId="1688908366" sldId="260"/>
            <ac:spMk id="12" creationId="{D724EAF2-FD87-0014-BAD3-0C26F0D5AC2D}"/>
          </ac:spMkLst>
        </pc:spChg>
        <pc:spChg chg="add del mod">
          <ac:chgData name="Phoebe Green" userId="9507ab05-887d-4a3d-993c-37af29fa4ed7" providerId="ADAL" clId="{DF3D1187-C8D4-476D-8E9D-D4E49AEE94CF}" dt="2024-08-21T10:40:38.111" v="3419" actId="478"/>
          <ac:spMkLst>
            <pc:docMk/>
            <pc:sldMk cId="1688908366" sldId="260"/>
            <ac:spMk id="13" creationId="{2566946B-D898-7C9C-EC6F-96A767B131E6}"/>
          </ac:spMkLst>
        </pc:spChg>
        <pc:spChg chg="mod">
          <ac:chgData name="Phoebe Green" userId="9507ab05-887d-4a3d-993c-37af29fa4ed7" providerId="ADAL" clId="{DF3D1187-C8D4-476D-8E9D-D4E49AEE94CF}" dt="2024-08-28T14:49:24.325" v="9287" actId="1036"/>
          <ac:spMkLst>
            <pc:docMk/>
            <pc:sldMk cId="1688908366" sldId="260"/>
            <ac:spMk id="13" creationId="{D97D1EA4-D52E-E1AF-61DE-C2423E76F2DD}"/>
          </ac:spMkLst>
        </pc:spChg>
        <pc:spChg chg="add del mod">
          <ac:chgData name="Phoebe Green" userId="9507ab05-887d-4a3d-993c-37af29fa4ed7" providerId="ADAL" clId="{DF3D1187-C8D4-476D-8E9D-D4E49AEE94CF}" dt="2024-08-21T15:21:40.863" v="5104" actId="478"/>
          <ac:spMkLst>
            <pc:docMk/>
            <pc:sldMk cId="1688908366" sldId="260"/>
            <ac:spMk id="14" creationId="{2CF69F22-38A6-5383-F728-B1F5F4E8FDC0}"/>
          </ac:spMkLst>
        </pc:spChg>
        <pc:spChg chg="mod">
          <ac:chgData name="Phoebe Green" userId="9507ab05-887d-4a3d-993c-37af29fa4ed7" providerId="ADAL" clId="{DF3D1187-C8D4-476D-8E9D-D4E49AEE94CF}" dt="2024-08-28T14:49:24.325" v="9287" actId="1036"/>
          <ac:spMkLst>
            <pc:docMk/>
            <pc:sldMk cId="1688908366" sldId="260"/>
            <ac:spMk id="15" creationId="{0B2AF970-3EEE-5F59-23AC-22480AD2DC4C}"/>
          </ac:spMkLst>
        </pc:spChg>
        <pc:spChg chg="mod">
          <ac:chgData name="Phoebe Green" userId="9507ab05-887d-4a3d-993c-37af29fa4ed7" providerId="ADAL" clId="{DF3D1187-C8D4-476D-8E9D-D4E49AEE94CF}" dt="2024-08-21T15:24:54.057" v="5264" actId="207"/>
          <ac:spMkLst>
            <pc:docMk/>
            <pc:sldMk cId="1688908366" sldId="260"/>
            <ac:spMk id="17" creationId="{87949A69-866D-5F0F-F076-3ABA59A04845}"/>
          </ac:spMkLst>
        </pc:spChg>
        <pc:spChg chg="mod">
          <ac:chgData name="Phoebe Green" userId="9507ab05-887d-4a3d-993c-37af29fa4ed7" providerId="ADAL" clId="{DF3D1187-C8D4-476D-8E9D-D4E49AEE94CF}" dt="2024-08-28T14:49:11.097" v="9277" actId="1076"/>
          <ac:spMkLst>
            <pc:docMk/>
            <pc:sldMk cId="1688908366" sldId="260"/>
            <ac:spMk id="18" creationId="{7A47039A-2B49-581C-AC60-F02EA33CB79C}"/>
          </ac:spMkLst>
        </pc:spChg>
        <pc:spChg chg="mod">
          <ac:chgData name="Phoebe Green" userId="9507ab05-887d-4a3d-993c-37af29fa4ed7" providerId="ADAL" clId="{DF3D1187-C8D4-476D-8E9D-D4E49AEE94CF}" dt="2024-08-21T15:22:25.263" v="5172" actId="255"/>
          <ac:spMkLst>
            <pc:docMk/>
            <pc:sldMk cId="1688908366" sldId="260"/>
            <ac:spMk id="20" creationId="{D09EFC5D-F8FE-ACDC-F284-3E685213D225}"/>
          </ac:spMkLst>
        </pc:spChg>
        <pc:spChg chg="mod">
          <ac:chgData name="Phoebe Green" userId="9507ab05-887d-4a3d-993c-37af29fa4ed7" providerId="ADAL" clId="{DF3D1187-C8D4-476D-8E9D-D4E49AEE94CF}" dt="2024-08-21T15:22:25.263" v="5172" actId="255"/>
          <ac:spMkLst>
            <pc:docMk/>
            <pc:sldMk cId="1688908366" sldId="260"/>
            <ac:spMk id="21" creationId="{AB523F58-8AF4-A4D1-29EC-33532C95DD13}"/>
          </ac:spMkLst>
        </pc:spChg>
        <pc:grpChg chg="add del mod">
          <ac:chgData name="Phoebe Green" userId="9507ab05-887d-4a3d-993c-37af29fa4ed7" providerId="ADAL" clId="{DF3D1187-C8D4-476D-8E9D-D4E49AEE94CF}" dt="2024-08-28T11:23:30.428" v="8190" actId="478"/>
          <ac:grpSpMkLst>
            <pc:docMk/>
            <pc:sldMk cId="1688908366" sldId="260"/>
            <ac:grpSpMk id="2" creationId="{69261472-F448-9396-5209-E19AC2EC2719}"/>
          </ac:grpSpMkLst>
        </pc:grpChg>
        <pc:grpChg chg="add del mod">
          <ac:chgData name="Phoebe Green" userId="9507ab05-887d-4a3d-993c-37af29fa4ed7" providerId="ADAL" clId="{DF3D1187-C8D4-476D-8E9D-D4E49AEE94CF}" dt="2024-08-28T14:49:34.066" v="9288" actId="14100"/>
          <ac:grpSpMkLst>
            <pc:docMk/>
            <pc:sldMk cId="1688908366" sldId="260"/>
            <ac:grpSpMk id="3" creationId="{1EC14DE5-CB06-AB69-0DDE-E387904553D4}"/>
          </ac:grpSpMkLst>
        </pc:grpChg>
        <pc:grpChg chg="add mod">
          <ac:chgData name="Phoebe Green" userId="9507ab05-887d-4a3d-993c-37af29fa4ed7" providerId="ADAL" clId="{DF3D1187-C8D4-476D-8E9D-D4E49AEE94CF}" dt="2024-08-28T14:49:34.066" v="9288" actId="14100"/>
          <ac:grpSpMkLst>
            <pc:docMk/>
            <pc:sldMk cId="1688908366" sldId="260"/>
            <ac:grpSpMk id="11" creationId="{ACA4F9AC-2C13-0AC1-B9AD-205E16629FC8}"/>
          </ac:grpSpMkLst>
        </pc:grpChg>
        <pc:grpChg chg="add mod">
          <ac:chgData name="Phoebe Green" userId="9507ab05-887d-4a3d-993c-37af29fa4ed7" providerId="ADAL" clId="{DF3D1187-C8D4-476D-8E9D-D4E49AEE94CF}" dt="2024-08-28T11:21:36.088" v="8102" actId="14100"/>
          <ac:grpSpMkLst>
            <pc:docMk/>
            <pc:sldMk cId="1688908366" sldId="260"/>
            <ac:grpSpMk id="16" creationId="{455F7446-C2FC-E6B7-5D1F-241500ADBA4F}"/>
          </ac:grpSpMkLst>
        </pc:grpChg>
        <pc:grpChg chg="add del mod">
          <ac:chgData name="Phoebe Green" userId="9507ab05-887d-4a3d-993c-37af29fa4ed7" providerId="ADAL" clId="{DF3D1187-C8D4-476D-8E9D-D4E49AEE94CF}" dt="2024-08-21T15:22:47.468" v="5173" actId="478"/>
          <ac:grpSpMkLst>
            <pc:docMk/>
            <pc:sldMk cId="1688908366" sldId="260"/>
            <ac:grpSpMk id="19" creationId="{26A55562-65D6-85A9-4F7E-CF874E27CB3B}"/>
          </ac:grpSpMkLst>
        </pc:grpChg>
        <pc:picChg chg="mod">
          <ac:chgData name="Phoebe Green" userId="9507ab05-887d-4a3d-993c-37af29fa4ed7" providerId="ADAL" clId="{DF3D1187-C8D4-476D-8E9D-D4E49AEE94CF}" dt="2024-08-20T14:08:32.722" v="1998"/>
          <ac:picMkLst>
            <pc:docMk/>
            <pc:sldMk cId="1688908366" sldId="260"/>
            <ac:picMk id="4" creationId="{35FD1448-DA1A-47D7-CFEC-94BFA668291B}"/>
          </ac:picMkLst>
        </pc:picChg>
        <pc:picChg chg="del">
          <ac:chgData name="Phoebe Green" userId="9507ab05-887d-4a3d-993c-37af29fa4ed7" providerId="ADAL" clId="{DF3D1187-C8D4-476D-8E9D-D4E49AEE94CF}" dt="2024-08-20T14:08:32.188" v="1997" actId="478"/>
          <ac:picMkLst>
            <pc:docMk/>
            <pc:sldMk cId="1688908366" sldId="260"/>
            <ac:picMk id="5" creationId="{10D57C9E-2FF2-AB13-8E43-4135AE16E846}"/>
          </ac:picMkLst>
        </pc:picChg>
        <pc:picChg chg="add mod">
          <ac:chgData name="Phoebe Green" userId="9507ab05-887d-4a3d-993c-37af29fa4ed7" providerId="ADAL" clId="{DF3D1187-C8D4-476D-8E9D-D4E49AEE94CF}" dt="2024-08-28T11:23:31.314" v="8191"/>
          <ac:picMkLst>
            <pc:docMk/>
            <pc:sldMk cId="1688908366" sldId="260"/>
            <ac:picMk id="7" creationId="{3371A884-6BB7-AA23-4A7C-10C0704A45BE}"/>
          </ac:picMkLst>
        </pc:picChg>
      </pc:sldChg>
      <pc:sldChg chg="addSp delSp modSp mod ord">
        <pc:chgData name="Phoebe Green" userId="9507ab05-887d-4a3d-993c-37af29fa4ed7" providerId="ADAL" clId="{DF3D1187-C8D4-476D-8E9D-D4E49AEE94CF}" dt="2024-08-28T11:24:25.856" v="8218" actId="14100"/>
        <pc:sldMkLst>
          <pc:docMk/>
          <pc:sldMk cId="1159643111" sldId="261"/>
        </pc:sldMkLst>
        <pc:spChg chg="add mod">
          <ac:chgData name="Phoebe Green" userId="9507ab05-887d-4a3d-993c-37af29fa4ed7" providerId="ADAL" clId="{DF3D1187-C8D4-476D-8E9D-D4E49AEE94CF}" dt="2024-08-28T11:23:38.162" v="8193"/>
          <ac:spMkLst>
            <pc:docMk/>
            <pc:sldMk cId="1159643111" sldId="261"/>
            <ac:spMk id="3" creationId="{385488C9-CBA3-B41C-6212-D2FBD61E750E}"/>
          </ac:spMkLst>
        </pc:spChg>
        <pc:spChg chg="mod">
          <ac:chgData name="Phoebe Green" userId="9507ab05-887d-4a3d-993c-37af29fa4ed7" providerId="ADAL" clId="{DF3D1187-C8D4-476D-8E9D-D4E49AEE94CF}" dt="2024-08-28T11:24:25.856" v="8218" actId="14100"/>
          <ac:spMkLst>
            <pc:docMk/>
            <pc:sldMk cId="1159643111" sldId="261"/>
            <ac:spMk id="13" creationId="{A23064A3-4F0C-4E72-400D-29E5AFF7ED45}"/>
          </ac:spMkLst>
        </pc:spChg>
        <pc:picChg chg="add mod">
          <ac:chgData name="Phoebe Green" userId="9507ab05-887d-4a3d-993c-37af29fa4ed7" providerId="ADAL" clId="{DF3D1187-C8D4-476D-8E9D-D4E49AEE94CF}" dt="2024-08-28T11:23:38.162" v="8193"/>
          <ac:picMkLst>
            <pc:docMk/>
            <pc:sldMk cId="1159643111" sldId="261"/>
            <ac:picMk id="2" creationId="{7CBC7D26-ECBD-B634-40C0-F933EC8A1ED6}"/>
          </ac:picMkLst>
        </pc:picChg>
        <pc:picChg chg="del">
          <ac:chgData name="Phoebe Green" userId="9507ab05-887d-4a3d-993c-37af29fa4ed7" providerId="ADAL" clId="{DF3D1187-C8D4-476D-8E9D-D4E49AEE94CF}" dt="2024-08-28T11:23:37.159" v="8192" actId="478"/>
          <ac:picMkLst>
            <pc:docMk/>
            <pc:sldMk cId="1159643111" sldId="261"/>
            <ac:picMk id="5" creationId="{10D57C9E-2FF2-AB13-8E43-4135AE16E846}"/>
          </ac:picMkLst>
        </pc:picChg>
        <pc:picChg chg="mod">
          <ac:chgData name="Phoebe Green" userId="9507ab05-887d-4a3d-993c-37af29fa4ed7" providerId="ADAL" clId="{DF3D1187-C8D4-476D-8E9D-D4E49AEE94CF}" dt="2024-08-21T14:34:39.066" v="3505" actId="14100"/>
          <ac:picMkLst>
            <pc:docMk/>
            <pc:sldMk cId="1159643111" sldId="261"/>
            <ac:picMk id="8" creationId="{A6249724-5125-7B07-2F96-DE58003F7FB6}"/>
          </ac:picMkLst>
        </pc:picChg>
        <pc:picChg chg="mod">
          <ac:chgData name="Phoebe Green" userId="9507ab05-887d-4a3d-993c-37af29fa4ed7" providerId="ADAL" clId="{DF3D1187-C8D4-476D-8E9D-D4E49AEE94CF}" dt="2024-08-28T11:23:54.136" v="8200" actId="1035"/>
          <ac:picMkLst>
            <pc:docMk/>
            <pc:sldMk cId="1159643111" sldId="261"/>
            <ac:picMk id="10" creationId="{BB408CE3-FCD0-C3ED-063F-A62ABE3E4481}"/>
          </ac:picMkLst>
        </pc:picChg>
        <pc:picChg chg="mod">
          <ac:chgData name="Phoebe Green" userId="9507ab05-887d-4a3d-993c-37af29fa4ed7" providerId="ADAL" clId="{DF3D1187-C8D4-476D-8E9D-D4E49AEE94CF}" dt="2024-08-28T11:23:45.835" v="8194" actId="14100"/>
          <ac:picMkLst>
            <pc:docMk/>
            <pc:sldMk cId="1159643111" sldId="261"/>
            <ac:picMk id="12" creationId="{3BE2669A-6151-06F3-87ED-0597162645CC}"/>
          </ac:picMkLst>
        </pc:picChg>
      </pc:sldChg>
      <pc:sldChg chg="del">
        <pc:chgData name="Phoebe Green" userId="9507ab05-887d-4a3d-993c-37af29fa4ed7" providerId="ADAL" clId="{DF3D1187-C8D4-476D-8E9D-D4E49AEE94CF}" dt="2024-08-20T13:40:50.947" v="985" actId="2696"/>
        <pc:sldMkLst>
          <pc:docMk/>
          <pc:sldMk cId="2987766355" sldId="263"/>
        </pc:sldMkLst>
      </pc:sldChg>
      <pc:sldChg chg="addSp delSp modSp del mod">
        <pc:chgData name="Phoebe Green" userId="9507ab05-887d-4a3d-993c-37af29fa4ed7" providerId="ADAL" clId="{DF3D1187-C8D4-476D-8E9D-D4E49AEE94CF}" dt="2024-08-21T15:13:00.400" v="4771" actId="47"/>
        <pc:sldMkLst>
          <pc:docMk/>
          <pc:sldMk cId="1633944300" sldId="264"/>
        </pc:sldMkLst>
        <pc:spChg chg="mod">
          <ac:chgData name="Phoebe Green" userId="9507ab05-887d-4a3d-993c-37af29fa4ed7" providerId="ADAL" clId="{DF3D1187-C8D4-476D-8E9D-D4E49AEE94CF}" dt="2024-08-21T10:31:23.492" v="2768" actId="1037"/>
          <ac:spMkLst>
            <pc:docMk/>
            <pc:sldMk cId="1633944300" sldId="264"/>
            <ac:spMk id="2" creationId="{FFE80C18-25A9-5EE1-A734-40DAA28C2773}"/>
          </ac:spMkLst>
        </pc:spChg>
        <pc:spChg chg="mod">
          <ac:chgData name="Phoebe Green" userId="9507ab05-887d-4a3d-993c-37af29fa4ed7" providerId="ADAL" clId="{DF3D1187-C8D4-476D-8E9D-D4E49AEE94CF}" dt="2024-08-21T10:30:43.808" v="2745" actId="1038"/>
          <ac:spMkLst>
            <pc:docMk/>
            <pc:sldMk cId="1633944300" sldId="264"/>
            <ac:spMk id="4" creationId="{AD8AB80E-2D0B-C878-E959-40501BC3B9E4}"/>
          </ac:spMkLst>
        </pc:spChg>
        <pc:spChg chg="mod">
          <ac:chgData name="Phoebe Green" userId="9507ab05-887d-4a3d-993c-37af29fa4ed7" providerId="ADAL" clId="{DF3D1187-C8D4-476D-8E9D-D4E49AEE94CF}" dt="2024-08-20T13:43:55.727" v="1023" actId="14100"/>
          <ac:spMkLst>
            <pc:docMk/>
            <pc:sldMk cId="1633944300" sldId="264"/>
            <ac:spMk id="6" creationId="{4BD3A374-0AA3-4A5A-26B7-866FC50C32AD}"/>
          </ac:spMkLst>
        </pc:spChg>
        <pc:spChg chg="mod">
          <ac:chgData name="Phoebe Green" userId="9507ab05-887d-4a3d-993c-37af29fa4ed7" providerId="ADAL" clId="{DF3D1187-C8D4-476D-8E9D-D4E49AEE94CF}" dt="2024-08-20T14:09:10.455" v="2016"/>
          <ac:spMkLst>
            <pc:docMk/>
            <pc:sldMk cId="1633944300" sldId="264"/>
            <ac:spMk id="8" creationId="{6159A654-7353-5802-D014-781E49BF2FC8}"/>
          </ac:spMkLst>
        </pc:spChg>
        <pc:spChg chg="mod">
          <ac:chgData name="Phoebe Green" userId="9507ab05-887d-4a3d-993c-37af29fa4ed7" providerId="ADAL" clId="{DF3D1187-C8D4-476D-8E9D-D4E49AEE94CF}" dt="2024-08-21T10:31:54.939" v="2829" actId="14100"/>
          <ac:spMkLst>
            <pc:docMk/>
            <pc:sldMk cId="1633944300" sldId="264"/>
            <ac:spMk id="12" creationId="{62F60D1D-AFD4-DB44-0350-7A847AFB48EA}"/>
          </ac:spMkLst>
        </pc:spChg>
        <pc:spChg chg="mod">
          <ac:chgData name="Phoebe Green" userId="9507ab05-887d-4a3d-993c-37af29fa4ed7" providerId="ADAL" clId="{DF3D1187-C8D4-476D-8E9D-D4E49AEE94CF}" dt="2024-08-21T10:32:54.407" v="2959" actId="1038"/>
          <ac:spMkLst>
            <pc:docMk/>
            <pc:sldMk cId="1633944300" sldId="264"/>
            <ac:spMk id="13" creationId="{E7999AFE-4DAA-8D77-CCCF-6323844B0E5F}"/>
          </ac:spMkLst>
        </pc:spChg>
        <pc:spChg chg="mod">
          <ac:chgData name="Phoebe Green" userId="9507ab05-887d-4a3d-993c-37af29fa4ed7" providerId="ADAL" clId="{DF3D1187-C8D4-476D-8E9D-D4E49AEE94CF}" dt="2024-08-21T10:33:42.064" v="2993" actId="20577"/>
          <ac:spMkLst>
            <pc:docMk/>
            <pc:sldMk cId="1633944300" sldId="264"/>
            <ac:spMk id="14" creationId="{E75C64A8-F026-148F-3272-E447E55686C6}"/>
          </ac:spMkLst>
        </pc:spChg>
        <pc:spChg chg="mod">
          <ac:chgData name="Phoebe Green" userId="9507ab05-887d-4a3d-993c-37af29fa4ed7" providerId="ADAL" clId="{DF3D1187-C8D4-476D-8E9D-D4E49AEE94CF}" dt="2024-08-21T10:29:05.559" v="2587" actId="1035"/>
          <ac:spMkLst>
            <pc:docMk/>
            <pc:sldMk cId="1633944300" sldId="264"/>
            <ac:spMk id="15" creationId="{D7DD1589-DC14-DB25-B683-DBFE577C50AF}"/>
          </ac:spMkLst>
        </pc:spChg>
        <pc:spChg chg="mod">
          <ac:chgData name="Phoebe Green" userId="9507ab05-887d-4a3d-993c-37af29fa4ed7" providerId="ADAL" clId="{DF3D1187-C8D4-476D-8E9D-D4E49AEE94CF}" dt="2024-08-21T10:32:12.782" v="2899" actId="14100"/>
          <ac:spMkLst>
            <pc:docMk/>
            <pc:sldMk cId="1633944300" sldId="264"/>
            <ac:spMk id="16" creationId="{87FB3804-DEEB-D78C-2C66-C136CBE13030}"/>
          </ac:spMkLst>
        </pc:spChg>
        <pc:spChg chg="mod">
          <ac:chgData name="Phoebe Green" userId="9507ab05-887d-4a3d-993c-37af29fa4ed7" providerId="ADAL" clId="{DF3D1187-C8D4-476D-8E9D-D4E49AEE94CF}" dt="2024-08-21T10:29:05.559" v="2587" actId="1035"/>
          <ac:spMkLst>
            <pc:docMk/>
            <pc:sldMk cId="1633944300" sldId="264"/>
            <ac:spMk id="17" creationId="{FCA2B32C-CAA7-4D29-DB91-F429702991C7}"/>
          </ac:spMkLst>
        </pc:spChg>
        <pc:spChg chg="mod">
          <ac:chgData name="Phoebe Green" userId="9507ab05-887d-4a3d-993c-37af29fa4ed7" providerId="ADAL" clId="{DF3D1187-C8D4-476D-8E9D-D4E49AEE94CF}" dt="2024-08-21T10:29:05.559" v="2587" actId="1035"/>
          <ac:spMkLst>
            <pc:docMk/>
            <pc:sldMk cId="1633944300" sldId="264"/>
            <ac:spMk id="18" creationId="{E191C47F-EB10-C8F2-4D5F-6119591C9ED1}"/>
          </ac:spMkLst>
        </pc:spChg>
        <pc:spChg chg="mod">
          <ac:chgData name="Phoebe Green" userId="9507ab05-887d-4a3d-993c-37af29fa4ed7" providerId="ADAL" clId="{DF3D1187-C8D4-476D-8E9D-D4E49AEE94CF}" dt="2024-08-21T10:29:50.415" v="2678" actId="1076"/>
          <ac:spMkLst>
            <pc:docMk/>
            <pc:sldMk cId="1633944300" sldId="264"/>
            <ac:spMk id="19" creationId="{E1711183-0B62-3F80-87AF-F64A551993B0}"/>
          </ac:spMkLst>
        </pc:spChg>
        <pc:spChg chg="mod">
          <ac:chgData name="Phoebe Green" userId="9507ab05-887d-4a3d-993c-37af29fa4ed7" providerId="ADAL" clId="{DF3D1187-C8D4-476D-8E9D-D4E49AEE94CF}" dt="2024-08-21T10:32:46.242" v="2947" actId="1035"/>
          <ac:spMkLst>
            <pc:docMk/>
            <pc:sldMk cId="1633944300" sldId="264"/>
            <ac:spMk id="20" creationId="{20F508D5-F8DA-6136-D789-40BAC7E5B1DD}"/>
          </ac:spMkLst>
        </pc:spChg>
        <pc:spChg chg="mod">
          <ac:chgData name="Phoebe Green" userId="9507ab05-887d-4a3d-993c-37af29fa4ed7" providerId="ADAL" clId="{DF3D1187-C8D4-476D-8E9D-D4E49AEE94CF}" dt="2024-08-21T10:32:46.242" v="2947" actId="1035"/>
          <ac:spMkLst>
            <pc:docMk/>
            <pc:sldMk cId="1633944300" sldId="264"/>
            <ac:spMk id="21" creationId="{8943DA24-7835-F538-1763-70455C3CAD02}"/>
          </ac:spMkLst>
        </pc:spChg>
        <pc:spChg chg="mod">
          <ac:chgData name="Phoebe Green" userId="9507ab05-887d-4a3d-993c-37af29fa4ed7" providerId="ADAL" clId="{DF3D1187-C8D4-476D-8E9D-D4E49AEE94CF}" dt="2024-08-21T10:31:17.173" v="2755" actId="1035"/>
          <ac:spMkLst>
            <pc:docMk/>
            <pc:sldMk cId="1633944300" sldId="264"/>
            <ac:spMk id="22" creationId="{F389D74C-FAE5-8D1E-E4DB-24C8F9879CE9}"/>
          </ac:spMkLst>
        </pc:spChg>
        <pc:spChg chg="mod">
          <ac:chgData name="Phoebe Green" userId="9507ab05-887d-4a3d-993c-37af29fa4ed7" providerId="ADAL" clId="{DF3D1187-C8D4-476D-8E9D-D4E49AEE94CF}" dt="2024-08-21T10:32:25.044" v="2904" actId="1037"/>
          <ac:spMkLst>
            <pc:docMk/>
            <pc:sldMk cId="1633944300" sldId="264"/>
            <ac:spMk id="23" creationId="{FB89E1E0-E3D9-9F80-209A-2766FA085323}"/>
          </ac:spMkLst>
        </pc:spChg>
        <pc:spChg chg="mod">
          <ac:chgData name="Phoebe Green" userId="9507ab05-887d-4a3d-993c-37af29fa4ed7" providerId="ADAL" clId="{DF3D1187-C8D4-476D-8E9D-D4E49AEE94CF}" dt="2024-08-21T10:32:58.424" v="2971" actId="1037"/>
          <ac:spMkLst>
            <pc:docMk/>
            <pc:sldMk cId="1633944300" sldId="264"/>
            <ac:spMk id="24" creationId="{0FA2D526-4157-04B0-4EDD-9EC33D26EEBE}"/>
          </ac:spMkLst>
        </pc:spChg>
        <pc:spChg chg="mod">
          <ac:chgData name="Phoebe Green" userId="9507ab05-887d-4a3d-993c-37af29fa4ed7" providerId="ADAL" clId="{DF3D1187-C8D4-476D-8E9D-D4E49AEE94CF}" dt="2024-08-21T10:32:17.588" v="2900" actId="14100"/>
          <ac:spMkLst>
            <pc:docMk/>
            <pc:sldMk cId="1633944300" sldId="264"/>
            <ac:spMk id="25" creationId="{22F621E7-5E1D-A83F-C45C-5138C1733797}"/>
          </ac:spMkLst>
        </pc:spChg>
        <pc:spChg chg="mod">
          <ac:chgData name="Phoebe Green" userId="9507ab05-887d-4a3d-993c-37af29fa4ed7" providerId="ADAL" clId="{DF3D1187-C8D4-476D-8E9D-D4E49AEE94CF}" dt="2024-08-21T10:32:07.529" v="2898" actId="14100"/>
          <ac:spMkLst>
            <pc:docMk/>
            <pc:sldMk cId="1633944300" sldId="264"/>
            <ac:spMk id="26" creationId="{E5E8E566-10BB-4EB2-3C21-8B8291175C6E}"/>
          </ac:spMkLst>
        </pc:spChg>
        <pc:grpChg chg="add mod">
          <ac:chgData name="Phoebe Green" userId="9507ab05-887d-4a3d-993c-37af29fa4ed7" providerId="ADAL" clId="{DF3D1187-C8D4-476D-8E9D-D4E49AEE94CF}" dt="2024-08-20T14:09:14.163" v="2032" actId="1035"/>
          <ac:grpSpMkLst>
            <pc:docMk/>
            <pc:sldMk cId="1633944300" sldId="264"/>
            <ac:grpSpMk id="3" creationId="{583B7070-E6EA-4F33-0356-8B8FAFEEED97}"/>
          </ac:grpSpMkLst>
        </pc:grpChg>
        <pc:picChg chg="del">
          <ac:chgData name="Phoebe Green" userId="9507ab05-887d-4a3d-993c-37af29fa4ed7" providerId="ADAL" clId="{DF3D1187-C8D4-476D-8E9D-D4E49AEE94CF}" dt="2024-08-20T14:09:09.536" v="2015" actId="478"/>
          <ac:picMkLst>
            <pc:docMk/>
            <pc:sldMk cId="1633944300" sldId="264"/>
            <ac:picMk id="5" creationId="{10D57C9E-2FF2-AB13-8E43-4135AE16E846}"/>
          </ac:picMkLst>
        </pc:picChg>
        <pc:picChg chg="mod">
          <ac:chgData name="Phoebe Green" userId="9507ab05-887d-4a3d-993c-37af29fa4ed7" providerId="ADAL" clId="{DF3D1187-C8D4-476D-8E9D-D4E49AEE94CF}" dt="2024-08-20T14:09:10.455" v="2016"/>
          <ac:picMkLst>
            <pc:docMk/>
            <pc:sldMk cId="1633944300" sldId="264"/>
            <ac:picMk id="7" creationId="{ADE0F7AA-D8CE-CD34-B177-4FD6B57976D1}"/>
          </ac:picMkLst>
        </pc:picChg>
      </pc:sldChg>
      <pc:sldChg chg="addSp delSp modSp mod ord">
        <pc:chgData name="Phoebe Green" userId="9507ab05-887d-4a3d-993c-37af29fa4ed7" providerId="ADAL" clId="{DF3D1187-C8D4-476D-8E9D-D4E49AEE94CF}" dt="2024-08-28T11:29:49.876" v="8387" actId="478"/>
        <pc:sldMkLst>
          <pc:docMk/>
          <pc:sldMk cId="878468075" sldId="265"/>
        </pc:sldMkLst>
        <pc:spChg chg="add mod">
          <ac:chgData name="Phoebe Green" userId="9507ab05-887d-4a3d-993c-37af29fa4ed7" providerId="ADAL" clId="{DF3D1187-C8D4-476D-8E9D-D4E49AEE94CF}" dt="2024-08-28T11:29:38.488" v="8383" actId="1076"/>
          <ac:spMkLst>
            <pc:docMk/>
            <pc:sldMk cId="878468075" sldId="265"/>
            <ac:spMk id="2" creationId="{489A0EC7-A2F9-B9D8-C9FA-F155CE30C3B2}"/>
          </ac:spMkLst>
        </pc:spChg>
        <pc:spChg chg="add mod">
          <ac:chgData name="Phoebe Green" userId="9507ab05-887d-4a3d-993c-37af29fa4ed7" providerId="ADAL" clId="{DF3D1187-C8D4-476D-8E9D-D4E49AEE94CF}" dt="2024-08-28T11:29:03.177" v="8366"/>
          <ac:spMkLst>
            <pc:docMk/>
            <pc:sldMk cId="878468075" sldId="265"/>
            <ac:spMk id="6" creationId="{00AD6BAA-AA7F-FA37-7BF6-F42C48F105F6}"/>
          </ac:spMkLst>
        </pc:spChg>
        <pc:spChg chg="mod">
          <ac:chgData name="Phoebe Green" userId="9507ab05-887d-4a3d-993c-37af29fa4ed7" providerId="ADAL" clId="{DF3D1187-C8D4-476D-8E9D-D4E49AEE94CF}" dt="2024-08-20T13:42:41.550" v="1004" actId="164"/>
          <ac:spMkLst>
            <pc:docMk/>
            <pc:sldMk cId="878468075" sldId="265"/>
            <ac:spMk id="6" creationId="{4BD3A374-0AA3-4A5A-26B7-866FC50C32AD}"/>
          </ac:spMkLst>
        </pc:spChg>
        <pc:spChg chg="mod">
          <ac:chgData name="Phoebe Green" userId="9507ab05-887d-4a3d-993c-37af29fa4ed7" providerId="ADAL" clId="{DF3D1187-C8D4-476D-8E9D-D4E49AEE94CF}" dt="2024-08-28T11:29:46.424" v="8386" actId="14100"/>
          <ac:spMkLst>
            <pc:docMk/>
            <pc:sldMk cId="878468075" sldId="265"/>
            <ac:spMk id="7" creationId="{2CDF309B-985E-A293-E8D5-4BCD1451EB24}"/>
          </ac:spMkLst>
        </pc:spChg>
        <pc:spChg chg="mod ord">
          <ac:chgData name="Phoebe Green" userId="9507ab05-887d-4a3d-993c-37af29fa4ed7" providerId="ADAL" clId="{DF3D1187-C8D4-476D-8E9D-D4E49AEE94CF}" dt="2024-08-28T11:29:22.331" v="8369" actId="2711"/>
          <ac:spMkLst>
            <pc:docMk/>
            <pc:sldMk cId="878468075" sldId="265"/>
            <ac:spMk id="8" creationId="{2DA96FB7-84A1-511C-F8B8-FFE28231D865}"/>
          </ac:spMkLst>
        </pc:spChg>
        <pc:spChg chg="mod">
          <ac:chgData name="Phoebe Green" userId="9507ab05-887d-4a3d-993c-37af29fa4ed7" providerId="ADAL" clId="{DF3D1187-C8D4-476D-8E9D-D4E49AEE94CF}" dt="2024-08-20T15:59:15.098" v="2487"/>
          <ac:spMkLst>
            <pc:docMk/>
            <pc:sldMk cId="878468075" sldId="265"/>
            <ac:spMk id="11" creationId="{88BFAA9A-35CB-ABCD-2CBA-3B9EEA638921}"/>
          </ac:spMkLst>
        </pc:spChg>
        <pc:grpChg chg="add del mod">
          <ac:chgData name="Phoebe Green" userId="9507ab05-887d-4a3d-993c-37af29fa4ed7" providerId="ADAL" clId="{DF3D1187-C8D4-476D-8E9D-D4E49AEE94CF}" dt="2024-08-20T15:58:44.125" v="2451" actId="478"/>
          <ac:grpSpMkLst>
            <pc:docMk/>
            <pc:sldMk cId="878468075" sldId="265"/>
            <ac:grpSpMk id="2" creationId="{E67EEFB1-D72D-0FF7-5DF0-8CE3A5D3AD90}"/>
          </ac:grpSpMkLst>
        </pc:grpChg>
        <pc:grpChg chg="add del mod">
          <ac:chgData name="Phoebe Green" userId="9507ab05-887d-4a3d-993c-37af29fa4ed7" providerId="ADAL" clId="{DF3D1187-C8D4-476D-8E9D-D4E49AEE94CF}" dt="2024-08-28T11:29:02.012" v="8365" actId="478"/>
          <ac:grpSpMkLst>
            <pc:docMk/>
            <pc:sldMk cId="878468075" sldId="265"/>
            <ac:grpSpMk id="4" creationId="{18130AB4-D8D2-7287-A21E-C307DD88FC6C}"/>
          </ac:grpSpMkLst>
        </pc:grpChg>
        <pc:picChg chg="add del mod">
          <ac:chgData name="Phoebe Green" userId="9507ab05-887d-4a3d-993c-37af29fa4ed7" providerId="ADAL" clId="{DF3D1187-C8D4-476D-8E9D-D4E49AEE94CF}" dt="2024-08-28T11:29:49.876" v="8387" actId="478"/>
          <ac:picMkLst>
            <pc:docMk/>
            <pc:sldMk cId="878468075" sldId="265"/>
            <ac:picMk id="3" creationId="{F943A022-2769-4835-FB9D-F36A761F84AB}"/>
          </ac:picMkLst>
        </pc:picChg>
        <pc:picChg chg="mod">
          <ac:chgData name="Phoebe Green" userId="9507ab05-887d-4a3d-993c-37af29fa4ed7" providerId="ADAL" clId="{DF3D1187-C8D4-476D-8E9D-D4E49AEE94CF}" dt="2024-08-20T13:42:41.550" v="1004" actId="164"/>
          <ac:picMkLst>
            <pc:docMk/>
            <pc:sldMk cId="878468075" sldId="265"/>
            <ac:picMk id="5" creationId="{10D57C9E-2FF2-AB13-8E43-4135AE16E846}"/>
          </ac:picMkLst>
        </pc:picChg>
        <pc:picChg chg="add mod">
          <ac:chgData name="Phoebe Green" userId="9507ab05-887d-4a3d-993c-37af29fa4ed7" providerId="ADAL" clId="{DF3D1187-C8D4-476D-8E9D-D4E49AEE94CF}" dt="2024-08-28T11:29:03.177" v="8366"/>
          <ac:picMkLst>
            <pc:docMk/>
            <pc:sldMk cId="878468075" sldId="265"/>
            <ac:picMk id="5" creationId="{CD764D7C-9C2D-3069-5B18-390526E70B0A}"/>
          </ac:picMkLst>
        </pc:picChg>
        <pc:picChg chg="mod">
          <ac:chgData name="Phoebe Green" userId="9507ab05-887d-4a3d-993c-37af29fa4ed7" providerId="ADAL" clId="{DF3D1187-C8D4-476D-8E9D-D4E49AEE94CF}" dt="2024-08-20T15:59:15.098" v="2487"/>
          <ac:picMkLst>
            <pc:docMk/>
            <pc:sldMk cId="878468075" sldId="265"/>
            <ac:picMk id="9" creationId="{9ECDF3FC-C22F-AD87-1504-85380B851611}"/>
          </ac:picMkLst>
        </pc:picChg>
        <pc:picChg chg="del mod modCrop">
          <ac:chgData name="Phoebe Green" userId="9507ab05-887d-4a3d-993c-37af29fa4ed7" providerId="ADAL" clId="{DF3D1187-C8D4-476D-8E9D-D4E49AEE94CF}" dt="2024-08-20T15:59:30.096" v="2505" actId="478"/>
          <ac:picMkLst>
            <pc:docMk/>
            <pc:sldMk cId="878468075" sldId="265"/>
            <ac:picMk id="10" creationId="{A4D2B7E9-432E-336A-82C1-350A5BEDD3F4}"/>
          </ac:picMkLst>
        </pc:picChg>
        <pc:picChg chg="add del mod ord">
          <ac:chgData name="Phoebe Green" userId="9507ab05-887d-4a3d-993c-37af29fa4ed7" providerId="ADAL" clId="{DF3D1187-C8D4-476D-8E9D-D4E49AEE94CF}" dt="2024-08-21T15:12:13.684" v="4763" actId="478"/>
          <ac:picMkLst>
            <pc:docMk/>
            <pc:sldMk cId="878468075" sldId="265"/>
            <ac:picMk id="13" creationId="{7197F0E4-DA47-1C21-ED56-B1E9B5104AA5}"/>
          </ac:picMkLst>
        </pc:picChg>
      </pc:sldChg>
      <pc:sldChg chg="addSp delSp modSp mod">
        <pc:chgData name="Phoebe Green" userId="9507ab05-887d-4a3d-993c-37af29fa4ed7" providerId="ADAL" clId="{DF3D1187-C8D4-476D-8E9D-D4E49AEE94CF}" dt="2024-08-28T15:40:13.030" v="9300" actId="14100"/>
        <pc:sldMkLst>
          <pc:docMk/>
          <pc:sldMk cId="3778927067" sldId="266"/>
        </pc:sldMkLst>
        <pc:spChg chg="add del mod">
          <ac:chgData name="Phoebe Green" userId="9507ab05-887d-4a3d-993c-37af29fa4ed7" providerId="ADAL" clId="{DF3D1187-C8D4-476D-8E9D-D4E49AEE94CF}" dt="2024-08-22T10:41:31.354" v="6137" actId="26606"/>
          <ac:spMkLst>
            <pc:docMk/>
            <pc:sldMk cId="3778927067" sldId="266"/>
            <ac:spMk id="2" creationId="{C508D529-4F62-C12D-9A20-E4EF6B620A7D}"/>
          </ac:spMkLst>
        </pc:spChg>
        <pc:spChg chg="add del mod">
          <ac:chgData name="Phoebe Green" userId="9507ab05-887d-4a3d-993c-37af29fa4ed7" providerId="ADAL" clId="{DF3D1187-C8D4-476D-8E9D-D4E49AEE94CF}" dt="2024-08-21T10:49:47.437" v="3494" actId="478"/>
          <ac:spMkLst>
            <pc:docMk/>
            <pc:sldMk cId="3778927067" sldId="266"/>
            <ac:spMk id="3" creationId="{1901A537-0B16-57C5-E6C4-8BA16C6E503E}"/>
          </ac:spMkLst>
        </pc:spChg>
        <pc:spChg chg="add mod">
          <ac:chgData name="Phoebe Green" userId="9507ab05-887d-4a3d-993c-37af29fa4ed7" providerId="ADAL" clId="{DF3D1187-C8D4-476D-8E9D-D4E49AEE94CF}" dt="2024-08-28T15:40:13.030" v="9300" actId="14100"/>
          <ac:spMkLst>
            <pc:docMk/>
            <pc:sldMk cId="3778927067" sldId="266"/>
            <ac:spMk id="3" creationId="{44FDCFD8-C04C-B6F0-FBFB-3B3426B8C540}"/>
          </ac:spMkLst>
        </pc:spChg>
        <pc:spChg chg="add mod">
          <ac:chgData name="Phoebe Green" userId="9507ab05-887d-4a3d-993c-37af29fa4ed7" providerId="ADAL" clId="{DF3D1187-C8D4-476D-8E9D-D4E49AEE94CF}" dt="2024-08-28T11:31:52.324" v="8476"/>
          <ac:spMkLst>
            <pc:docMk/>
            <pc:sldMk cId="3778927067" sldId="266"/>
            <ac:spMk id="4" creationId="{9C746BFA-4F70-645C-509C-F48242D3C7FB}"/>
          </ac:spMkLst>
        </pc:spChg>
        <pc:spChg chg="mod">
          <ac:chgData name="Phoebe Green" userId="9507ab05-887d-4a3d-993c-37af29fa4ed7" providerId="ADAL" clId="{DF3D1187-C8D4-476D-8E9D-D4E49AEE94CF}" dt="2024-08-28T11:31:47.864" v="8474" actId="14100"/>
          <ac:spMkLst>
            <pc:docMk/>
            <pc:sldMk cId="3778927067" sldId="266"/>
            <ac:spMk id="7" creationId="{2CDF309B-985E-A293-E8D5-4BCD1451EB24}"/>
          </ac:spMkLst>
        </pc:spChg>
        <pc:graphicFrameChg chg="add del">
          <ac:chgData name="Phoebe Green" userId="9507ab05-887d-4a3d-993c-37af29fa4ed7" providerId="ADAL" clId="{DF3D1187-C8D4-476D-8E9D-D4E49AEE94CF}" dt="2024-08-22T10:41:29.499" v="6134" actId="26606"/>
          <ac:graphicFrameMkLst>
            <pc:docMk/>
            <pc:sldMk cId="3778927067" sldId="266"/>
            <ac:graphicFrameMk id="9" creationId="{AE27EAEB-7C67-0EC5-85BD-636A4B50408A}"/>
          </ac:graphicFrameMkLst>
        </pc:graphicFrameChg>
        <pc:graphicFrameChg chg="add del">
          <ac:chgData name="Phoebe Green" userId="9507ab05-887d-4a3d-993c-37af29fa4ed7" providerId="ADAL" clId="{DF3D1187-C8D4-476D-8E9D-D4E49AEE94CF}" dt="2024-08-22T10:41:31.305" v="6136" actId="26606"/>
          <ac:graphicFrameMkLst>
            <pc:docMk/>
            <pc:sldMk cId="3778927067" sldId="266"/>
            <ac:graphicFrameMk id="11" creationId="{370D9FC1-E879-EF9D-B88E-C6E1D61C5E1F}"/>
          </ac:graphicFrameMkLst>
        </pc:graphicFrameChg>
        <pc:graphicFrameChg chg="add mod modGraphic">
          <ac:chgData name="Phoebe Green" userId="9507ab05-887d-4a3d-993c-37af29fa4ed7" providerId="ADAL" clId="{DF3D1187-C8D4-476D-8E9D-D4E49AEE94CF}" dt="2024-08-28T11:31:29.143" v="8467" actId="2711"/>
          <ac:graphicFrameMkLst>
            <pc:docMk/>
            <pc:sldMk cId="3778927067" sldId="266"/>
            <ac:graphicFrameMk id="13" creationId="{AE27EAEB-7C67-0EC5-85BD-636A4B50408A}"/>
          </ac:graphicFrameMkLst>
        </pc:graphicFrameChg>
        <pc:picChg chg="add mod">
          <ac:chgData name="Phoebe Green" userId="9507ab05-887d-4a3d-993c-37af29fa4ed7" providerId="ADAL" clId="{DF3D1187-C8D4-476D-8E9D-D4E49AEE94CF}" dt="2024-08-28T11:31:52.324" v="8476"/>
          <ac:picMkLst>
            <pc:docMk/>
            <pc:sldMk cId="3778927067" sldId="266"/>
            <ac:picMk id="2" creationId="{96E398B1-CF18-C847-33BF-AF1A491A3AD4}"/>
          </ac:picMkLst>
        </pc:picChg>
        <pc:picChg chg="del">
          <ac:chgData name="Phoebe Green" userId="9507ab05-887d-4a3d-993c-37af29fa4ed7" providerId="ADAL" clId="{DF3D1187-C8D4-476D-8E9D-D4E49AEE94CF}" dt="2024-08-28T11:31:51.344" v="8475" actId="478"/>
          <ac:picMkLst>
            <pc:docMk/>
            <pc:sldMk cId="3778927067" sldId="266"/>
            <ac:picMk id="5" creationId="{10D57C9E-2FF2-AB13-8E43-4135AE16E846}"/>
          </ac:picMkLst>
        </pc:picChg>
      </pc:sldChg>
      <pc:sldChg chg="del">
        <pc:chgData name="Phoebe Green" userId="9507ab05-887d-4a3d-993c-37af29fa4ed7" providerId="ADAL" clId="{DF3D1187-C8D4-476D-8E9D-D4E49AEE94CF}" dt="2024-08-20T13:39:54.450" v="965" actId="2696"/>
        <pc:sldMkLst>
          <pc:docMk/>
          <pc:sldMk cId="2829418509" sldId="267"/>
        </pc:sldMkLst>
      </pc:sldChg>
      <pc:sldChg chg="addSp delSp modSp new mod">
        <pc:chgData name="Phoebe Green" userId="9507ab05-887d-4a3d-993c-37af29fa4ed7" providerId="ADAL" clId="{DF3D1187-C8D4-476D-8E9D-D4E49AEE94CF}" dt="2024-08-28T11:32:02.621" v="8483" actId="1035"/>
        <pc:sldMkLst>
          <pc:docMk/>
          <pc:sldMk cId="3028944426" sldId="267"/>
        </pc:sldMkLst>
        <pc:spChg chg="mod">
          <ac:chgData name="Phoebe Green" userId="9507ab05-887d-4a3d-993c-37af29fa4ed7" providerId="ADAL" clId="{DF3D1187-C8D4-476D-8E9D-D4E49AEE94CF}" dt="2024-08-28T11:30:28.256" v="8407" actId="14100"/>
          <ac:spMkLst>
            <pc:docMk/>
            <pc:sldMk cId="3028944426" sldId="267"/>
            <ac:spMk id="2" creationId="{D65DB104-13F3-870A-D748-1A8CD42E34E5}"/>
          </ac:spMkLst>
        </pc:spChg>
        <pc:spChg chg="mod">
          <ac:chgData name="Phoebe Green" userId="9507ab05-887d-4a3d-993c-37af29fa4ed7" providerId="ADAL" clId="{DF3D1187-C8D4-476D-8E9D-D4E49AEE94CF}" dt="2024-08-28T11:31:02.265" v="8463" actId="113"/>
          <ac:spMkLst>
            <pc:docMk/>
            <pc:sldMk cId="3028944426" sldId="267"/>
            <ac:spMk id="3" creationId="{8B29F825-DA74-159B-49DA-B9FF8478B8F0}"/>
          </ac:spMkLst>
        </pc:spChg>
        <pc:spChg chg="add mod modCrop">
          <ac:chgData name="Phoebe Green" userId="9507ab05-887d-4a3d-993c-37af29fa4ed7" providerId="ADAL" clId="{DF3D1187-C8D4-476D-8E9D-D4E49AEE94CF}" dt="2024-08-28T11:32:02.621" v="8483" actId="1035"/>
          <ac:spMkLst>
            <pc:docMk/>
            <pc:sldMk cId="3028944426" sldId="267"/>
            <ac:spMk id="4" creationId="{231C0A2A-3688-438C-62A7-759E2F72D17A}"/>
          </ac:spMkLst>
        </pc:spChg>
        <pc:spChg chg="add">
          <ac:chgData name="Phoebe Green" userId="9507ab05-887d-4a3d-993c-37af29fa4ed7" providerId="ADAL" clId="{DF3D1187-C8D4-476D-8E9D-D4E49AEE94CF}" dt="2024-08-20T13:50:11.214" v="1774"/>
          <ac:spMkLst>
            <pc:docMk/>
            <pc:sldMk cId="3028944426" sldId="267"/>
            <ac:spMk id="4" creationId="{99FA95E9-69AF-B405-537C-EC3C6F00A57A}"/>
          </ac:spMkLst>
        </pc:spChg>
        <pc:spChg chg="add del mod">
          <ac:chgData name="Phoebe Green" userId="9507ab05-887d-4a3d-993c-37af29fa4ed7" providerId="ADAL" clId="{DF3D1187-C8D4-476D-8E9D-D4E49AEE94CF}" dt="2024-08-20T13:50:22.435" v="1777" actId="21"/>
          <ac:spMkLst>
            <pc:docMk/>
            <pc:sldMk cId="3028944426" sldId="267"/>
            <ac:spMk id="5" creationId="{E5477BC0-0D63-F899-CA2D-24135965F634}"/>
          </ac:spMkLst>
        </pc:spChg>
        <pc:spChg chg="add mod">
          <ac:chgData name="Phoebe Green" userId="9507ab05-887d-4a3d-993c-37af29fa4ed7" providerId="ADAL" clId="{DF3D1187-C8D4-476D-8E9D-D4E49AEE94CF}" dt="2024-08-28T11:32:00.091" v="8478"/>
          <ac:spMkLst>
            <pc:docMk/>
            <pc:sldMk cId="3028944426" sldId="267"/>
            <ac:spMk id="6" creationId="{616F0C9D-0B95-2B7C-1A9D-3CD28D758E6E}"/>
          </ac:spMkLst>
        </pc:spChg>
        <pc:spChg chg="add mod">
          <ac:chgData name="Phoebe Green" userId="9507ab05-887d-4a3d-993c-37af29fa4ed7" providerId="ADAL" clId="{DF3D1187-C8D4-476D-8E9D-D4E49AEE94CF}" dt="2024-08-20T13:50:28.710" v="1779"/>
          <ac:spMkLst>
            <pc:docMk/>
            <pc:sldMk cId="3028944426" sldId="267"/>
            <ac:spMk id="6" creationId="{E5477BC0-0D63-F899-CA2D-24135965F634}"/>
          </ac:spMkLst>
        </pc:spChg>
        <pc:spChg chg="mod">
          <ac:chgData name="Phoebe Green" userId="9507ab05-887d-4a3d-993c-37af29fa4ed7" providerId="ADAL" clId="{DF3D1187-C8D4-476D-8E9D-D4E49AEE94CF}" dt="2024-08-20T13:51:50.241" v="1800"/>
          <ac:spMkLst>
            <pc:docMk/>
            <pc:sldMk cId="3028944426" sldId="267"/>
            <ac:spMk id="11" creationId="{4EBF434E-0FE0-3886-7753-64203E01D7E0}"/>
          </ac:spMkLst>
        </pc:spChg>
        <pc:grpChg chg="add del mod">
          <ac:chgData name="Phoebe Green" userId="9507ab05-887d-4a3d-993c-37af29fa4ed7" providerId="ADAL" clId="{DF3D1187-C8D4-476D-8E9D-D4E49AEE94CF}" dt="2024-08-28T11:31:59.243" v="8477" actId="478"/>
          <ac:grpSpMkLst>
            <pc:docMk/>
            <pc:sldMk cId="3028944426" sldId="267"/>
            <ac:grpSpMk id="9" creationId="{08F2A89F-ACF6-EAE6-7C31-39F54F33BC78}"/>
          </ac:grpSpMkLst>
        </pc:grpChg>
        <pc:picChg chg="add mod">
          <ac:chgData name="Phoebe Green" userId="9507ab05-887d-4a3d-993c-37af29fa4ed7" providerId="ADAL" clId="{DF3D1187-C8D4-476D-8E9D-D4E49AEE94CF}" dt="2024-08-28T11:32:00.091" v="8478"/>
          <ac:picMkLst>
            <pc:docMk/>
            <pc:sldMk cId="3028944426" sldId="267"/>
            <ac:picMk id="5" creationId="{F59AB8A1-9FC8-D49A-3FDB-DE28951FC289}"/>
          </ac:picMkLst>
        </pc:picChg>
        <pc:picChg chg="add del mod ord modCrop">
          <ac:chgData name="Phoebe Green" userId="9507ab05-887d-4a3d-993c-37af29fa4ed7" providerId="ADAL" clId="{DF3D1187-C8D4-476D-8E9D-D4E49AEE94CF}" dt="2024-08-21T10:36:50.025" v="3139" actId="478"/>
          <ac:picMkLst>
            <pc:docMk/>
            <pc:sldMk cId="3028944426" sldId="267"/>
            <ac:picMk id="8" creationId="{635D9335-B056-0B0F-F856-D17EAA358C05}"/>
          </ac:picMkLst>
        </pc:picChg>
        <pc:picChg chg="mod">
          <ac:chgData name="Phoebe Green" userId="9507ab05-887d-4a3d-993c-37af29fa4ed7" providerId="ADAL" clId="{DF3D1187-C8D4-476D-8E9D-D4E49AEE94CF}" dt="2024-08-20T13:51:50.241" v="1800"/>
          <ac:picMkLst>
            <pc:docMk/>
            <pc:sldMk cId="3028944426" sldId="267"/>
            <ac:picMk id="10" creationId="{33A09BFE-AC66-E36B-85A8-BB55328135CF}"/>
          </ac:picMkLst>
        </pc:picChg>
      </pc:sldChg>
      <pc:sldChg chg="addSp modSp new del mod">
        <pc:chgData name="Phoebe Green" userId="9507ab05-887d-4a3d-993c-37af29fa4ed7" providerId="ADAL" clId="{DF3D1187-C8D4-476D-8E9D-D4E49AEE94CF}" dt="2024-08-21T15:30:45.889" v="5368" actId="47"/>
        <pc:sldMkLst>
          <pc:docMk/>
          <pc:sldMk cId="3354555453" sldId="268"/>
        </pc:sldMkLst>
        <pc:spChg chg="mod">
          <ac:chgData name="Phoebe Green" userId="9507ab05-887d-4a3d-993c-37af29fa4ed7" providerId="ADAL" clId="{DF3D1187-C8D4-476D-8E9D-D4E49AEE94CF}" dt="2024-08-20T15:58:38.908" v="2450" actId="20577"/>
          <ac:spMkLst>
            <pc:docMk/>
            <pc:sldMk cId="3354555453" sldId="268"/>
            <ac:spMk id="2" creationId="{C1D14137-0C73-7E6D-7988-C3F32C718D3C}"/>
          </ac:spMkLst>
        </pc:spChg>
        <pc:spChg chg="mod">
          <ac:chgData name="Phoebe Green" userId="9507ab05-887d-4a3d-993c-37af29fa4ed7" providerId="ADAL" clId="{DF3D1187-C8D4-476D-8E9D-D4E49AEE94CF}" dt="2024-08-20T15:58:27.177" v="2430" actId="1076"/>
          <ac:spMkLst>
            <pc:docMk/>
            <pc:sldMk cId="3354555453" sldId="268"/>
            <ac:spMk id="3" creationId="{DC438A7B-DADD-2640-114A-9DBAA44C5A01}"/>
          </ac:spMkLst>
        </pc:spChg>
        <pc:picChg chg="add mod">
          <ac:chgData name="Phoebe Green" userId="9507ab05-887d-4a3d-993c-37af29fa4ed7" providerId="ADAL" clId="{DF3D1187-C8D4-476D-8E9D-D4E49AEE94CF}" dt="2024-08-20T15:58:46.296" v="2452"/>
          <ac:picMkLst>
            <pc:docMk/>
            <pc:sldMk cId="3354555453" sldId="268"/>
            <ac:picMk id="4" creationId="{BF7B9143-876F-5F6C-FE24-0C4894CC32AB}"/>
          </ac:picMkLst>
        </pc:picChg>
      </pc:sldChg>
      <pc:sldChg chg="addSp delSp modSp new mod setBg">
        <pc:chgData name="Phoebe Green" userId="9507ab05-887d-4a3d-993c-37af29fa4ed7" providerId="ADAL" clId="{DF3D1187-C8D4-476D-8E9D-D4E49AEE94CF}" dt="2024-08-28T11:24:53.519" v="8225" actId="255"/>
        <pc:sldMkLst>
          <pc:docMk/>
          <pc:sldMk cId="3098239302" sldId="269"/>
        </pc:sldMkLst>
        <pc:spChg chg="mod">
          <ac:chgData name="Phoebe Green" userId="9507ab05-887d-4a3d-993c-37af29fa4ed7" providerId="ADAL" clId="{DF3D1187-C8D4-476D-8E9D-D4E49AEE94CF}" dt="2024-08-28T11:24:53.519" v="8225" actId="255"/>
          <ac:spMkLst>
            <pc:docMk/>
            <pc:sldMk cId="3098239302" sldId="269"/>
            <ac:spMk id="2" creationId="{05708799-C8BD-3B15-D945-4169671B287E}"/>
          </ac:spMkLst>
        </pc:spChg>
        <pc:spChg chg="del">
          <ac:chgData name="Phoebe Green" userId="9507ab05-887d-4a3d-993c-37af29fa4ed7" providerId="ADAL" clId="{DF3D1187-C8D4-476D-8E9D-D4E49AEE94CF}" dt="2024-08-21T15:30:23.554" v="5363" actId="26606"/>
          <ac:spMkLst>
            <pc:docMk/>
            <pc:sldMk cId="3098239302" sldId="269"/>
            <ac:spMk id="3" creationId="{A6DE0915-5291-191F-FB75-6CBE62300B7F}"/>
          </ac:spMkLst>
        </pc:spChg>
        <pc:spChg chg="add">
          <ac:chgData name="Phoebe Green" userId="9507ab05-887d-4a3d-993c-37af29fa4ed7" providerId="ADAL" clId="{DF3D1187-C8D4-476D-8E9D-D4E49AEE94CF}" dt="2024-08-21T15:30:23.554" v="5363" actId="26606"/>
          <ac:spMkLst>
            <pc:docMk/>
            <pc:sldMk cId="3098239302" sldId="269"/>
            <ac:spMk id="1031" creationId="{9B7AD9F6-8CE7-4299-8FC6-328F4DCD3FF9}"/>
          </ac:spMkLst>
        </pc:spChg>
        <pc:spChg chg="add">
          <ac:chgData name="Phoebe Green" userId="9507ab05-887d-4a3d-993c-37af29fa4ed7" providerId="ADAL" clId="{DF3D1187-C8D4-476D-8E9D-D4E49AEE94CF}" dt="2024-08-21T15:30:23.554" v="5363" actId="26606"/>
          <ac:spMkLst>
            <pc:docMk/>
            <pc:sldMk cId="3098239302" sldId="269"/>
            <ac:spMk id="1033" creationId="{F49775AF-8896-43EE-92C6-83497D6DC56F}"/>
          </ac:spMkLst>
        </pc:spChg>
        <pc:picChg chg="add mod">
          <ac:chgData name="Phoebe Green" userId="9507ab05-887d-4a3d-993c-37af29fa4ed7" providerId="ADAL" clId="{DF3D1187-C8D4-476D-8E9D-D4E49AEE94CF}" dt="2024-08-21T15:30:23.554" v="5363" actId="26606"/>
          <ac:picMkLst>
            <pc:docMk/>
            <pc:sldMk cId="3098239302" sldId="269"/>
            <ac:picMk id="1026" creationId="{1D5C3788-DF35-C9A4-60E1-2881F31EAC41}"/>
          </ac:picMkLst>
        </pc:picChg>
      </pc:sldChg>
      <pc:sldChg chg="addSp delSp modSp new mod ord">
        <pc:chgData name="Phoebe Green" userId="9507ab05-887d-4a3d-993c-37af29fa4ed7" providerId="ADAL" clId="{DF3D1187-C8D4-476D-8E9D-D4E49AEE94CF}" dt="2024-08-28T11:53:59.082" v="9089"/>
        <pc:sldMkLst>
          <pc:docMk/>
          <pc:sldMk cId="18992410" sldId="270"/>
        </pc:sldMkLst>
        <pc:spChg chg="mod">
          <ac:chgData name="Phoebe Green" userId="9507ab05-887d-4a3d-993c-37af29fa4ed7" providerId="ADAL" clId="{DF3D1187-C8D4-476D-8E9D-D4E49AEE94CF}" dt="2024-08-28T11:19:35.054" v="8036" actId="1035"/>
          <ac:spMkLst>
            <pc:docMk/>
            <pc:sldMk cId="18992410" sldId="270"/>
            <ac:spMk id="2" creationId="{EB8BF204-5E47-67A3-0D19-30AF114F876D}"/>
          </ac:spMkLst>
        </pc:spChg>
        <pc:spChg chg="del mod">
          <ac:chgData name="Phoebe Green" userId="9507ab05-887d-4a3d-993c-37af29fa4ed7" providerId="ADAL" clId="{DF3D1187-C8D4-476D-8E9D-D4E49AEE94CF}" dt="2024-08-21T15:04:09.530" v="4507" actId="478"/>
          <ac:spMkLst>
            <pc:docMk/>
            <pc:sldMk cId="18992410" sldId="270"/>
            <ac:spMk id="3" creationId="{D61FA137-3F51-20AE-7597-0BB9B5F8E48F}"/>
          </ac:spMkLst>
        </pc:spChg>
        <pc:spChg chg="add mod">
          <ac:chgData name="Phoebe Green" userId="9507ab05-887d-4a3d-993c-37af29fa4ed7" providerId="ADAL" clId="{DF3D1187-C8D4-476D-8E9D-D4E49AEE94CF}" dt="2024-08-28T11:20:39.515" v="8085" actId="1037"/>
          <ac:spMkLst>
            <pc:docMk/>
            <pc:sldMk cId="18992410" sldId="270"/>
            <ac:spMk id="4" creationId="{0936D4EA-BFF7-6FAB-04DA-1618F0CFDA19}"/>
          </ac:spMkLst>
        </pc:spChg>
        <pc:spChg chg="add mod">
          <ac:chgData name="Phoebe Green" userId="9507ab05-887d-4a3d-993c-37af29fa4ed7" providerId="ADAL" clId="{DF3D1187-C8D4-476D-8E9D-D4E49AEE94CF}" dt="2024-08-28T11:20:43.652" v="8091" actId="1037"/>
          <ac:spMkLst>
            <pc:docMk/>
            <pc:sldMk cId="18992410" sldId="270"/>
            <ac:spMk id="5" creationId="{3DD84A52-118C-4A2F-CB25-86DCE6EFD4ED}"/>
          </ac:spMkLst>
        </pc:spChg>
        <pc:spChg chg="add mod">
          <ac:chgData name="Phoebe Green" userId="9507ab05-887d-4a3d-993c-37af29fa4ed7" providerId="ADAL" clId="{DF3D1187-C8D4-476D-8E9D-D4E49AEE94CF}" dt="2024-08-28T11:20:39.515" v="8085" actId="1037"/>
          <ac:spMkLst>
            <pc:docMk/>
            <pc:sldMk cId="18992410" sldId="270"/>
            <ac:spMk id="6" creationId="{F2CD45B9-3202-1735-7700-97AAD33B6EC3}"/>
          </ac:spMkLst>
        </pc:spChg>
        <pc:spChg chg="mod">
          <ac:chgData name="Phoebe Green" userId="9507ab05-887d-4a3d-993c-37af29fa4ed7" providerId="ADAL" clId="{DF3D1187-C8D4-476D-8E9D-D4E49AEE94CF}" dt="2024-08-21T15:05:26.729" v="4550"/>
          <ac:spMkLst>
            <pc:docMk/>
            <pc:sldMk cId="18992410" sldId="270"/>
            <ac:spMk id="9" creationId="{45A14A72-2F33-DD94-1026-6D37F784D331}"/>
          </ac:spMkLst>
        </pc:spChg>
        <pc:spChg chg="add mod">
          <ac:chgData name="Phoebe Green" userId="9507ab05-887d-4a3d-993c-37af29fa4ed7" providerId="ADAL" clId="{DF3D1187-C8D4-476D-8E9D-D4E49AEE94CF}" dt="2024-08-28T11:23:07.419" v="8186"/>
          <ac:spMkLst>
            <pc:docMk/>
            <pc:sldMk cId="18992410" sldId="270"/>
            <ac:spMk id="10" creationId="{BF174714-D140-D34D-5D69-BE1B7DAD6978}"/>
          </ac:spMkLst>
        </pc:spChg>
        <pc:grpChg chg="add del mod">
          <ac:chgData name="Phoebe Green" userId="9507ab05-887d-4a3d-993c-37af29fa4ed7" providerId="ADAL" clId="{DF3D1187-C8D4-476D-8E9D-D4E49AEE94CF}" dt="2024-08-28T11:23:06.617" v="8185" actId="478"/>
          <ac:grpSpMkLst>
            <pc:docMk/>
            <pc:sldMk cId="18992410" sldId="270"/>
            <ac:grpSpMk id="7" creationId="{FBD3F664-8D57-1231-9B9A-0894FFEF5F52}"/>
          </ac:grpSpMkLst>
        </pc:grpChg>
        <pc:picChg chg="add mod">
          <ac:chgData name="Phoebe Green" userId="9507ab05-887d-4a3d-993c-37af29fa4ed7" providerId="ADAL" clId="{DF3D1187-C8D4-476D-8E9D-D4E49AEE94CF}" dt="2024-08-28T11:23:07.419" v="8186"/>
          <ac:picMkLst>
            <pc:docMk/>
            <pc:sldMk cId="18992410" sldId="270"/>
            <ac:picMk id="3" creationId="{E16060A6-D3BA-0D9A-A934-6B7E77BFA6AE}"/>
          </ac:picMkLst>
        </pc:picChg>
        <pc:picChg chg="mod">
          <ac:chgData name="Phoebe Green" userId="9507ab05-887d-4a3d-993c-37af29fa4ed7" providerId="ADAL" clId="{DF3D1187-C8D4-476D-8E9D-D4E49AEE94CF}" dt="2024-08-21T15:05:26.729" v="4550"/>
          <ac:picMkLst>
            <pc:docMk/>
            <pc:sldMk cId="18992410" sldId="270"/>
            <ac:picMk id="8" creationId="{5BF3DFBF-A69F-BF41-587E-4C084DB4EA26}"/>
          </ac:picMkLst>
        </pc:picChg>
      </pc:sldChg>
      <pc:sldChg chg="addSp delSp modSp new mod">
        <pc:chgData name="Phoebe Green" userId="9507ab05-887d-4a3d-993c-37af29fa4ed7" providerId="ADAL" clId="{DF3D1187-C8D4-476D-8E9D-D4E49AEE94CF}" dt="2024-08-28T11:23:18.324" v="8189"/>
        <pc:sldMkLst>
          <pc:docMk/>
          <pc:sldMk cId="700928534" sldId="271"/>
        </pc:sldMkLst>
        <pc:spChg chg="mod">
          <ac:chgData name="Phoebe Green" userId="9507ab05-887d-4a3d-993c-37af29fa4ed7" providerId="ADAL" clId="{DF3D1187-C8D4-476D-8E9D-D4E49AEE94CF}" dt="2024-08-28T11:21:11.981" v="8097" actId="14100"/>
          <ac:spMkLst>
            <pc:docMk/>
            <pc:sldMk cId="700928534" sldId="271"/>
            <ac:spMk id="2" creationId="{45E2DA24-6A9A-F779-81DD-BD28AC06D74C}"/>
          </ac:spMkLst>
        </pc:spChg>
        <pc:spChg chg="mod">
          <ac:chgData name="Phoebe Green" userId="9507ab05-887d-4a3d-993c-37af29fa4ed7" providerId="ADAL" clId="{DF3D1187-C8D4-476D-8E9D-D4E49AEE94CF}" dt="2024-08-28T11:21:15.679" v="8098" actId="14100"/>
          <ac:spMkLst>
            <pc:docMk/>
            <pc:sldMk cId="700928534" sldId="271"/>
            <ac:spMk id="3" creationId="{18B24FFA-BF72-1AA8-96F7-9BF5B81301C8}"/>
          </ac:spMkLst>
        </pc:spChg>
        <pc:spChg chg="mod">
          <ac:chgData name="Phoebe Green" userId="9507ab05-887d-4a3d-993c-37af29fa4ed7" providerId="ADAL" clId="{DF3D1187-C8D4-476D-8E9D-D4E49AEE94CF}" dt="2024-08-27T13:40:24.797" v="7202" actId="1035"/>
          <ac:spMkLst>
            <pc:docMk/>
            <pc:sldMk cId="700928534" sldId="271"/>
            <ac:spMk id="6" creationId="{299423D5-9118-5715-5B4E-FA9A9324EDB0}"/>
          </ac:spMkLst>
        </pc:spChg>
        <pc:spChg chg="add mod">
          <ac:chgData name="Phoebe Green" userId="9507ab05-887d-4a3d-993c-37af29fa4ed7" providerId="ADAL" clId="{DF3D1187-C8D4-476D-8E9D-D4E49AEE94CF}" dt="2024-08-28T11:23:18.324" v="8189"/>
          <ac:spMkLst>
            <pc:docMk/>
            <pc:sldMk cId="700928534" sldId="271"/>
            <ac:spMk id="8" creationId="{45DD734B-F079-FCCA-2F25-4F8111465631}"/>
          </ac:spMkLst>
        </pc:spChg>
        <pc:grpChg chg="add del mod">
          <ac:chgData name="Phoebe Green" userId="9507ab05-887d-4a3d-993c-37af29fa4ed7" providerId="ADAL" clId="{DF3D1187-C8D4-476D-8E9D-D4E49AEE94CF}" dt="2024-08-28T11:23:17.365" v="8188" actId="478"/>
          <ac:grpSpMkLst>
            <pc:docMk/>
            <pc:sldMk cId="700928534" sldId="271"/>
            <ac:grpSpMk id="4" creationId="{749CEBED-2C70-6496-41DB-4F5CF454A1E1}"/>
          </ac:grpSpMkLst>
        </pc:grpChg>
        <pc:picChg chg="mod">
          <ac:chgData name="Phoebe Green" userId="9507ab05-887d-4a3d-993c-37af29fa4ed7" providerId="ADAL" clId="{DF3D1187-C8D4-476D-8E9D-D4E49AEE94CF}" dt="2024-08-27T13:40:27.488" v="7216" actId="1035"/>
          <ac:picMkLst>
            <pc:docMk/>
            <pc:sldMk cId="700928534" sldId="271"/>
            <ac:picMk id="5" creationId="{BCBBEE31-C261-3BC3-1C54-C5D8E8B9914B}"/>
          </ac:picMkLst>
        </pc:picChg>
        <pc:picChg chg="add mod">
          <ac:chgData name="Phoebe Green" userId="9507ab05-887d-4a3d-993c-37af29fa4ed7" providerId="ADAL" clId="{DF3D1187-C8D4-476D-8E9D-D4E49AEE94CF}" dt="2024-08-28T11:23:18.324" v="8189"/>
          <ac:picMkLst>
            <pc:docMk/>
            <pc:sldMk cId="700928534" sldId="271"/>
            <ac:picMk id="7" creationId="{83067D9C-4051-1F4C-ED9D-AE7AC5DF015B}"/>
          </ac:picMkLst>
        </pc:picChg>
      </pc:sldChg>
      <pc:sldChg chg="addSp delSp modSp new mod modAnim">
        <pc:chgData name="Phoebe Green" userId="9507ab05-887d-4a3d-993c-37af29fa4ed7" providerId="ADAL" clId="{DF3D1187-C8D4-476D-8E9D-D4E49AEE94CF}" dt="2024-08-28T11:26:37.585" v="8324" actId="1036"/>
        <pc:sldMkLst>
          <pc:docMk/>
          <pc:sldMk cId="3022924188" sldId="272"/>
        </pc:sldMkLst>
        <pc:spChg chg="mod">
          <ac:chgData name="Phoebe Green" userId="9507ab05-887d-4a3d-993c-37af29fa4ed7" providerId="ADAL" clId="{DF3D1187-C8D4-476D-8E9D-D4E49AEE94CF}" dt="2024-08-28T11:25:15.952" v="8234" actId="122"/>
          <ac:spMkLst>
            <pc:docMk/>
            <pc:sldMk cId="3022924188" sldId="272"/>
            <ac:spMk id="2" creationId="{53BEAF14-ACB8-26B6-42A3-A5B5BEB95E78}"/>
          </ac:spMkLst>
        </pc:spChg>
        <pc:spChg chg="mod">
          <ac:chgData name="Phoebe Green" userId="9507ab05-887d-4a3d-993c-37af29fa4ed7" providerId="ADAL" clId="{DF3D1187-C8D4-476D-8E9D-D4E49AEE94CF}" dt="2024-08-28T11:25:24.650" v="8236" actId="2711"/>
          <ac:spMkLst>
            <pc:docMk/>
            <pc:sldMk cId="3022924188" sldId="272"/>
            <ac:spMk id="3" creationId="{935A6298-8F31-F0F8-137A-10C7CCAD20BB}"/>
          </ac:spMkLst>
        </pc:spChg>
        <pc:spChg chg="add">
          <ac:chgData name="Phoebe Green" userId="9507ab05-887d-4a3d-993c-37af29fa4ed7" providerId="ADAL" clId="{DF3D1187-C8D4-476D-8E9D-D4E49AEE94CF}" dt="2024-08-21T15:54:52.839" v="5594"/>
          <ac:spMkLst>
            <pc:docMk/>
            <pc:sldMk cId="3022924188" sldId="272"/>
            <ac:spMk id="6" creationId="{0C79D8D4-E0D4-3917-9FFE-4674FC48F19A}"/>
          </ac:spMkLst>
        </pc:spChg>
        <pc:spChg chg="add del mod">
          <ac:chgData name="Phoebe Green" userId="9507ab05-887d-4a3d-993c-37af29fa4ed7" providerId="ADAL" clId="{DF3D1187-C8D4-476D-8E9D-D4E49AEE94CF}" dt="2024-08-21T15:55:01.792" v="5597" actId="478"/>
          <ac:spMkLst>
            <pc:docMk/>
            <pc:sldMk cId="3022924188" sldId="272"/>
            <ac:spMk id="7" creationId="{09A9C795-E462-137C-977E-6E31772A928B}"/>
          </ac:spMkLst>
        </pc:spChg>
        <pc:spChg chg="add mod">
          <ac:chgData name="Phoebe Green" userId="9507ab05-887d-4a3d-993c-37af29fa4ed7" providerId="ADAL" clId="{DF3D1187-C8D4-476D-8E9D-D4E49AEE94CF}" dt="2024-08-28T11:26:37.585" v="8324" actId="1036"/>
          <ac:spMkLst>
            <pc:docMk/>
            <pc:sldMk cId="3022924188" sldId="272"/>
            <ac:spMk id="8" creationId="{B9493F51-210C-2880-69D4-93334F4B6A45}"/>
          </ac:spMkLst>
        </pc:spChg>
        <pc:spChg chg="mod">
          <ac:chgData name="Phoebe Green" userId="9507ab05-887d-4a3d-993c-37af29fa4ed7" providerId="ADAL" clId="{DF3D1187-C8D4-476D-8E9D-D4E49AEE94CF}" dt="2024-08-27T13:38:02.097" v="7081" actId="1036"/>
          <ac:spMkLst>
            <pc:docMk/>
            <pc:sldMk cId="3022924188" sldId="272"/>
            <ac:spMk id="13" creationId="{2B5394B5-6148-BC28-9A33-D78BB6C190EE}"/>
          </ac:spMkLst>
        </pc:spChg>
        <pc:spChg chg="add mod">
          <ac:chgData name="Phoebe Green" userId="9507ab05-887d-4a3d-993c-37af29fa4ed7" providerId="ADAL" clId="{DF3D1187-C8D4-476D-8E9D-D4E49AEE94CF}" dt="2024-08-28T11:24:05.888" v="8202"/>
          <ac:spMkLst>
            <pc:docMk/>
            <pc:sldMk cId="3022924188" sldId="272"/>
            <ac:spMk id="14" creationId="{D38E159C-6424-A3BA-5B0F-49E873254E07}"/>
          </ac:spMkLst>
        </pc:spChg>
        <pc:grpChg chg="add del mod">
          <ac:chgData name="Phoebe Green" userId="9507ab05-887d-4a3d-993c-37af29fa4ed7" providerId="ADAL" clId="{DF3D1187-C8D4-476D-8E9D-D4E49AEE94CF}" dt="2024-08-28T11:24:04.968" v="8201" actId="478"/>
          <ac:grpSpMkLst>
            <pc:docMk/>
            <pc:sldMk cId="3022924188" sldId="272"/>
            <ac:grpSpMk id="11" creationId="{608682A5-5AAE-1A39-53BB-4586E517C4B2}"/>
          </ac:grpSpMkLst>
        </pc:grpChg>
        <pc:picChg chg="add mod">
          <ac:chgData name="Phoebe Green" userId="9507ab05-887d-4a3d-993c-37af29fa4ed7" providerId="ADAL" clId="{DF3D1187-C8D4-476D-8E9D-D4E49AEE94CF}" dt="2024-08-28T11:25:19.488" v="8235" actId="1076"/>
          <ac:picMkLst>
            <pc:docMk/>
            <pc:sldMk cId="3022924188" sldId="272"/>
            <ac:picMk id="4" creationId="{80D6D3FD-D2EE-D53C-9642-5225B9548185}"/>
          </ac:picMkLst>
        </pc:picChg>
        <pc:picChg chg="add mod">
          <ac:chgData name="Phoebe Green" userId="9507ab05-887d-4a3d-993c-37af29fa4ed7" providerId="ADAL" clId="{DF3D1187-C8D4-476D-8E9D-D4E49AEE94CF}" dt="2024-08-27T13:37:33.200" v="7011" actId="1076"/>
          <ac:picMkLst>
            <pc:docMk/>
            <pc:sldMk cId="3022924188" sldId="272"/>
            <ac:picMk id="5" creationId="{2E260315-73FD-25A2-C297-CD8635E5974D}"/>
          </ac:picMkLst>
        </pc:picChg>
        <pc:picChg chg="add mod">
          <ac:chgData name="Phoebe Green" userId="9507ab05-887d-4a3d-993c-37af29fa4ed7" providerId="ADAL" clId="{DF3D1187-C8D4-476D-8E9D-D4E49AEE94CF}" dt="2024-08-28T11:26:33.680" v="8311" actId="1037"/>
          <ac:picMkLst>
            <pc:docMk/>
            <pc:sldMk cId="3022924188" sldId="272"/>
            <ac:picMk id="7" creationId="{9EE92E98-A802-7102-37D6-7FC6CAD578E3}"/>
          </ac:picMkLst>
        </pc:picChg>
        <pc:picChg chg="add mod">
          <ac:chgData name="Phoebe Green" userId="9507ab05-887d-4a3d-993c-37af29fa4ed7" providerId="ADAL" clId="{DF3D1187-C8D4-476D-8E9D-D4E49AEE94CF}" dt="2024-08-28T11:26:07.065" v="8290" actId="1036"/>
          <ac:picMkLst>
            <pc:docMk/>
            <pc:sldMk cId="3022924188" sldId="272"/>
            <ac:picMk id="9" creationId="{CB1B0DCD-E6B8-7AC2-FD31-99046E0DCD5F}"/>
          </ac:picMkLst>
        </pc:picChg>
        <pc:picChg chg="mod">
          <ac:chgData name="Phoebe Green" userId="9507ab05-887d-4a3d-993c-37af29fa4ed7" providerId="ADAL" clId="{DF3D1187-C8D4-476D-8E9D-D4E49AEE94CF}" dt="2024-08-27T13:37:58.894" v="7073" actId="1036"/>
          <ac:picMkLst>
            <pc:docMk/>
            <pc:sldMk cId="3022924188" sldId="272"/>
            <ac:picMk id="12" creationId="{BC3E10DA-E6F9-D3DA-7412-9BB97460E1D0}"/>
          </ac:picMkLst>
        </pc:picChg>
        <pc:cxnChg chg="add mod">
          <ac:chgData name="Phoebe Green" userId="9507ab05-887d-4a3d-993c-37af29fa4ed7" providerId="ADAL" clId="{DF3D1187-C8D4-476D-8E9D-D4E49AEE94CF}" dt="2024-08-27T13:37:30.529" v="7010" actId="1035"/>
          <ac:cxnSpMkLst>
            <pc:docMk/>
            <pc:sldMk cId="3022924188" sldId="272"/>
            <ac:cxnSpMk id="10" creationId="{EEB43395-EA3F-19F7-9767-3F334F623DC5}"/>
          </ac:cxnSpMkLst>
        </pc:cxnChg>
      </pc:sldChg>
      <pc:sldChg chg="addSp delSp modSp new mod modAnim">
        <pc:chgData name="Phoebe Green" userId="9507ab05-887d-4a3d-993c-37af29fa4ed7" providerId="ADAL" clId="{DF3D1187-C8D4-476D-8E9D-D4E49AEE94CF}" dt="2024-08-28T11:28:56.254" v="8363" actId="14100"/>
        <pc:sldMkLst>
          <pc:docMk/>
          <pc:sldMk cId="2309280457" sldId="273"/>
        </pc:sldMkLst>
        <pc:spChg chg="mod">
          <ac:chgData name="Phoebe Green" userId="9507ab05-887d-4a3d-993c-37af29fa4ed7" providerId="ADAL" clId="{DF3D1187-C8D4-476D-8E9D-D4E49AEE94CF}" dt="2024-08-28T11:27:17.508" v="8333" actId="255"/>
          <ac:spMkLst>
            <pc:docMk/>
            <pc:sldMk cId="2309280457" sldId="273"/>
            <ac:spMk id="2" creationId="{5D3A5AD3-0BF3-1BA8-0426-48B8C9D570D0}"/>
          </ac:spMkLst>
        </pc:spChg>
        <pc:spChg chg="mod">
          <ac:chgData name="Phoebe Green" userId="9507ab05-887d-4a3d-993c-37af29fa4ed7" providerId="ADAL" clId="{DF3D1187-C8D4-476D-8E9D-D4E49AEE94CF}" dt="2024-08-28T11:28:33.647" v="8350" actId="14100"/>
          <ac:spMkLst>
            <pc:docMk/>
            <pc:sldMk cId="2309280457" sldId="273"/>
            <ac:spMk id="3" creationId="{F28F7317-4799-0984-389D-3D13E717F2C6}"/>
          </ac:spMkLst>
        </pc:spChg>
        <pc:spChg chg="add mod">
          <ac:chgData name="Phoebe Green" userId="9507ab05-887d-4a3d-993c-37af29fa4ed7" providerId="ADAL" clId="{DF3D1187-C8D4-476D-8E9D-D4E49AEE94CF}" dt="2024-08-27T13:38:31.661" v="7101"/>
          <ac:spMkLst>
            <pc:docMk/>
            <pc:sldMk cId="2309280457" sldId="273"/>
            <ac:spMk id="7" creationId="{B8A27274-B8E8-4B3A-3843-D0CA16589196}"/>
          </ac:spMkLst>
        </pc:spChg>
        <pc:spChg chg="mod">
          <ac:chgData name="Phoebe Green" userId="9507ab05-887d-4a3d-993c-37af29fa4ed7" providerId="ADAL" clId="{DF3D1187-C8D4-476D-8E9D-D4E49AEE94CF}" dt="2024-08-27T13:38:43.008" v="7118" actId="1035"/>
          <ac:spMkLst>
            <pc:docMk/>
            <pc:sldMk cId="2309280457" sldId="273"/>
            <ac:spMk id="10" creationId="{73E4D327-2BE0-9425-3845-E1F542A220E5}"/>
          </ac:spMkLst>
        </pc:spChg>
        <pc:spChg chg="add mod">
          <ac:chgData name="Phoebe Green" userId="9507ab05-887d-4a3d-993c-37af29fa4ed7" providerId="ADAL" clId="{DF3D1187-C8D4-476D-8E9D-D4E49AEE94CF}" dt="2024-08-28T11:27:05.059" v="8332"/>
          <ac:spMkLst>
            <pc:docMk/>
            <pc:sldMk cId="2309280457" sldId="273"/>
            <ac:spMk id="13" creationId="{6242429E-D945-CCC5-B1B4-8927E360D7FD}"/>
          </ac:spMkLst>
        </pc:spChg>
        <pc:grpChg chg="add del mod">
          <ac:chgData name="Phoebe Green" userId="9507ab05-887d-4a3d-993c-37af29fa4ed7" providerId="ADAL" clId="{DF3D1187-C8D4-476D-8E9D-D4E49AEE94CF}" dt="2024-08-28T11:27:04.749" v="8331" actId="478"/>
          <ac:grpSpMkLst>
            <pc:docMk/>
            <pc:sldMk cId="2309280457" sldId="273"/>
            <ac:grpSpMk id="8" creationId="{D851F892-F165-CD9B-1E93-AF300118A465}"/>
          </ac:grpSpMkLst>
        </pc:grpChg>
        <pc:picChg chg="add mod">
          <ac:chgData name="Phoebe Green" userId="9507ab05-887d-4a3d-993c-37af29fa4ed7" providerId="ADAL" clId="{DF3D1187-C8D4-476D-8E9D-D4E49AEE94CF}" dt="2024-08-27T13:39:04.013" v="7150" actId="1036"/>
          <ac:picMkLst>
            <pc:docMk/>
            <pc:sldMk cId="2309280457" sldId="273"/>
            <ac:picMk id="4" creationId="{8F9225AE-43A1-8142-01BC-98554A6EFDA1}"/>
          </ac:picMkLst>
        </pc:picChg>
        <pc:picChg chg="add mod">
          <ac:chgData name="Phoebe Green" userId="9507ab05-887d-4a3d-993c-37af29fa4ed7" providerId="ADAL" clId="{DF3D1187-C8D4-476D-8E9D-D4E49AEE94CF}" dt="2024-08-27T13:36:49.824" v="6951" actId="1076"/>
          <ac:picMkLst>
            <pc:docMk/>
            <pc:sldMk cId="2309280457" sldId="273"/>
            <ac:picMk id="5" creationId="{74DF65BB-E540-BBA9-62FB-88A5EC4FEB4C}"/>
          </ac:picMkLst>
        </pc:picChg>
        <pc:picChg chg="add mod">
          <ac:chgData name="Phoebe Green" userId="9507ab05-887d-4a3d-993c-37af29fa4ed7" providerId="ADAL" clId="{DF3D1187-C8D4-476D-8E9D-D4E49AEE94CF}" dt="2024-08-28T11:28:56.254" v="8363" actId="14100"/>
          <ac:picMkLst>
            <pc:docMk/>
            <pc:sldMk cId="2309280457" sldId="273"/>
            <ac:picMk id="6" creationId="{6F63CFBB-2585-BE46-9A2F-DA7B0388B13F}"/>
          </ac:picMkLst>
        </pc:picChg>
        <pc:picChg chg="mod">
          <ac:chgData name="Phoebe Green" userId="9507ab05-887d-4a3d-993c-37af29fa4ed7" providerId="ADAL" clId="{DF3D1187-C8D4-476D-8E9D-D4E49AEE94CF}" dt="2024-08-27T13:38:46.023" v="7139" actId="1035"/>
          <ac:picMkLst>
            <pc:docMk/>
            <pc:sldMk cId="2309280457" sldId="273"/>
            <ac:picMk id="9" creationId="{11EDC161-B007-25CB-55B4-DC7CA5C96B7D}"/>
          </ac:picMkLst>
        </pc:picChg>
        <pc:picChg chg="add mod">
          <ac:chgData name="Phoebe Green" userId="9507ab05-887d-4a3d-993c-37af29fa4ed7" providerId="ADAL" clId="{DF3D1187-C8D4-476D-8E9D-D4E49AEE94CF}" dt="2024-08-28T11:28:39.649" v="8352" actId="1076"/>
          <ac:picMkLst>
            <pc:docMk/>
            <pc:sldMk cId="2309280457" sldId="273"/>
            <ac:picMk id="11" creationId="{D454D1C1-F0E1-2439-6BFF-5663CB6AE6C5}"/>
          </ac:picMkLst>
        </pc:picChg>
        <pc:picChg chg="add mod">
          <ac:chgData name="Phoebe Green" userId="9507ab05-887d-4a3d-993c-37af29fa4ed7" providerId="ADAL" clId="{DF3D1187-C8D4-476D-8E9D-D4E49AEE94CF}" dt="2024-08-28T11:27:05.059" v="8332"/>
          <ac:picMkLst>
            <pc:docMk/>
            <pc:sldMk cId="2309280457" sldId="273"/>
            <ac:picMk id="12" creationId="{F08FFFCA-FF9E-D55B-508C-D00D95802F8F}"/>
          </ac:picMkLst>
        </pc:picChg>
      </pc:sldChg>
      <pc:sldChg chg="addSp delSp modSp new mod delAnim modAnim">
        <pc:chgData name="Phoebe Green" userId="9507ab05-887d-4a3d-993c-37af29fa4ed7" providerId="ADAL" clId="{DF3D1187-C8D4-476D-8E9D-D4E49AEE94CF}" dt="2024-08-28T11:28:25.103" v="8348" actId="1076"/>
        <pc:sldMkLst>
          <pc:docMk/>
          <pc:sldMk cId="1987248836" sldId="274"/>
        </pc:sldMkLst>
        <pc:spChg chg="mod">
          <ac:chgData name="Phoebe Green" userId="9507ab05-887d-4a3d-993c-37af29fa4ed7" providerId="ADAL" clId="{DF3D1187-C8D4-476D-8E9D-D4E49AEE94CF}" dt="2024-08-28T11:27:52.790" v="8340" actId="14100"/>
          <ac:spMkLst>
            <pc:docMk/>
            <pc:sldMk cId="1987248836" sldId="274"/>
            <ac:spMk id="2" creationId="{154BC1FB-E810-21C6-6FDD-C6162BF27F0B}"/>
          </ac:spMkLst>
        </pc:spChg>
        <pc:spChg chg="mod">
          <ac:chgData name="Phoebe Green" userId="9507ab05-887d-4a3d-993c-37af29fa4ed7" providerId="ADAL" clId="{DF3D1187-C8D4-476D-8E9D-D4E49AEE94CF}" dt="2024-08-28T11:27:58.608" v="8341" actId="2711"/>
          <ac:spMkLst>
            <pc:docMk/>
            <pc:sldMk cId="1987248836" sldId="274"/>
            <ac:spMk id="3" creationId="{EC057306-0E74-9465-C1C8-CABEF41ADC67}"/>
          </ac:spMkLst>
        </pc:spChg>
        <pc:spChg chg="add mod">
          <ac:chgData name="Phoebe Green" userId="9507ab05-887d-4a3d-993c-37af29fa4ed7" providerId="ADAL" clId="{DF3D1187-C8D4-476D-8E9D-D4E49AEE94CF}" dt="2024-08-27T13:39:21.925" v="7159"/>
          <ac:spMkLst>
            <pc:docMk/>
            <pc:sldMk cId="1987248836" sldId="274"/>
            <ac:spMk id="4" creationId="{803CCEB8-949B-7092-06A0-A88265D945A9}"/>
          </ac:spMkLst>
        </pc:spChg>
        <pc:spChg chg="mod">
          <ac:chgData name="Phoebe Green" userId="9507ab05-887d-4a3d-993c-37af29fa4ed7" providerId="ADAL" clId="{DF3D1187-C8D4-476D-8E9D-D4E49AEE94CF}" dt="2024-08-27T13:39:25.209" v="7160"/>
          <ac:spMkLst>
            <pc:docMk/>
            <pc:sldMk cId="1987248836" sldId="274"/>
            <ac:spMk id="7" creationId="{121D2A0C-3FF8-7068-E8E5-4F3AD0F6BABE}"/>
          </ac:spMkLst>
        </pc:spChg>
        <pc:spChg chg="add mod">
          <ac:chgData name="Phoebe Green" userId="9507ab05-887d-4a3d-993c-37af29fa4ed7" providerId="ADAL" clId="{DF3D1187-C8D4-476D-8E9D-D4E49AEE94CF}" dt="2024-08-28T11:28:00.918" v="8343"/>
          <ac:spMkLst>
            <pc:docMk/>
            <pc:sldMk cId="1987248836" sldId="274"/>
            <ac:spMk id="12" creationId="{F3505C5D-F4B6-8B60-2455-6C74CA93749C}"/>
          </ac:spMkLst>
        </pc:spChg>
        <pc:grpChg chg="add del mod">
          <ac:chgData name="Phoebe Green" userId="9507ab05-887d-4a3d-993c-37af29fa4ed7" providerId="ADAL" clId="{DF3D1187-C8D4-476D-8E9D-D4E49AEE94CF}" dt="2024-08-28T11:28:00.111" v="8342" actId="478"/>
          <ac:grpSpMkLst>
            <pc:docMk/>
            <pc:sldMk cId="1987248836" sldId="274"/>
            <ac:grpSpMk id="5" creationId="{49758B3B-E04F-88C8-DF09-5FD228A947EE}"/>
          </ac:grpSpMkLst>
        </pc:grpChg>
        <pc:picChg chg="mod">
          <ac:chgData name="Phoebe Green" userId="9507ab05-887d-4a3d-993c-37af29fa4ed7" providerId="ADAL" clId="{DF3D1187-C8D4-476D-8E9D-D4E49AEE94CF}" dt="2024-08-27T13:39:25.209" v="7160"/>
          <ac:picMkLst>
            <pc:docMk/>
            <pc:sldMk cId="1987248836" sldId="274"/>
            <ac:picMk id="6" creationId="{0D894713-9DB2-9E98-E60C-53C9EA9F7954}"/>
          </ac:picMkLst>
        </pc:picChg>
        <pc:picChg chg="add mod">
          <ac:chgData name="Phoebe Green" userId="9507ab05-887d-4a3d-993c-37af29fa4ed7" providerId="ADAL" clId="{DF3D1187-C8D4-476D-8E9D-D4E49AEE94CF}" dt="2024-08-27T13:39:35.001" v="7186"/>
          <ac:picMkLst>
            <pc:docMk/>
            <pc:sldMk cId="1987248836" sldId="274"/>
            <ac:picMk id="8" creationId="{87542259-16D2-700C-1FCE-8CF21F5498FA}"/>
          </ac:picMkLst>
        </pc:picChg>
        <pc:picChg chg="add mod">
          <ac:chgData name="Phoebe Green" userId="9507ab05-887d-4a3d-993c-37af29fa4ed7" providerId="ADAL" clId="{DF3D1187-C8D4-476D-8E9D-D4E49AEE94CF}" dt="2024-08-28T11:28:25.103" v="8348" actId="1076"/>
          <ac:picMkLst>
            <pc:docMk/>
            <pc:sldMk cId="1987248836" sldId="274"/>
            <ac:picMk id="9" creationId="{84FD5F4B-CC22-72B9-BAE5-B780CC6431AE}"/>
          </ac:picMkLst>
        </pc:picChg>
        <pc:picChg chg="add del mod">
          <ac:chgData name="Phoebe Green" userId="9507ab05-887d-4a3d-993c-37af29fa4ed7" providerId="ADAL" clId="{DF3D1187-C8D4-476D-8E9D-D4E49AEE94CF}" dt="2024-08-27T13:44:02.016" v="7230" actId="478"/>
          <ac:picMkLst>
            <pc:docMk/>
            <pc:sldMk cId="1987248836" sldId="274"/>
            <ac:picMk id="10" creationId="{52121EB6-E78E-5C61-6090-2FEE6D9AF024}"/>
          </ac:picMkLst>
        </pc:picChg>
        <pc:picChg chg="add mod">
          <ac:chgData name="Phoebe Green" userId="9507ab05-887d-4a3d-993c-37af29fa4ed7" providerId="ADAL" clId="{DF3D1187-C8D4-476D-8E9D-D4E49AEE94CF}" dt="2024-08-28T11:28:00.918" v="8343"/>
          <ac:picMkLst>
            <pc:docMk/>
            <pc:sldMk cId="1987248836" sldId="274"/>
            <ac:picMk id="10" creationId="{5E5BD545-7C80-C11E-FA92-7FBBF425AC73}"/>
          </ac:picMkLst>
        </pc:picChg>
        <pc:picChg chg="add mod">
          <ac:chgData name="Phoebe Green" userId="9507ab05-887d-4a3d-993c-37af29fa4ed7" providerId="ADAL" clId="{DF3D1187-C8D4-476D-8E9D-D4E49AEE94CF}" dt="2024-08-28T11:28:20.177" v="8346" actId="1076"/>
          <ac:picMkLst>
            <pc:docMk/>
            <pc:sldMk cId="1987248836" sldId="274"/>
            <ac:picMk id="11" creationId="{C657C847-1378-A02A-E7B9-EC4BC5F063FA}"/>
          </ac:picMkLst>
        </pc:picChg>
      </pc:sldChg>
      <pc:sldChg chg="addSp delSp modSp new del mod setBg">
        <pc:chgData name="Phoebe Green" userId="9507ab05-887d-4a3d-993c-37af29fa4ed7" providerId="ADAL" clId="{DF3D1187-C8D4-476D-8E9D-D4E49AEE94CF}" dt="2024-08-27T08:17:17.927" v="6833" actId="2696"/>
        <pc:sldMkLst>
          <pc:docMk/>
          <pc:sldMk cId="3346776485" sldId="274"/>
        </pc:sldMkLst>
        <pc:spChg chg="mod">
          <ac:chgData name="Phoebe Green" userId="9507ab05-887d-4a3d-993c-37af29fa4ed7" providerId="ADAL" clId="{DF3D1187-C8D4-476D-8E9D-D4E49AEE94CF}" dt="2024-08-21T15:40:06.547" v="5549" actId="1076"/>
          <ac:spMkLst>
            <pc:docMk/>
            <pc:sldMk cId="3346776485" sldId="274"/>
            <ac:spMk id="2" creationId="{A8139E40-C9E4-FB38-2AB5-FF7DB79A2478}"/>
          </ac:spMkLst>
        </pc:spChg>
        <pc:spChg chg="mod ord">
          <ac:chgData name="Phoebe Green" userId="9507ab05-887d-4a3d-993c-37af29fa4ed7" providerId="ADAL" clId="{DF3D1187-C8D4-476D-8E9D-D4E49AEE94CF}" dt="2024-08-22T15:01:28.777" v="6599" actId="207"/>
          <ac:spMkLst>
            <pc:docMk/>
            <pc:sldMk cId="3346776485" sldId="274"/>
            <ac:spMk id="3" creationId="{28E0EB9E-1D20-7D3C-8AF8-50A09B300554}"/>
          </ac:spMkLst>
        </pc:spChg>
        <pc:spChg chg="add del">
          <ac:chgData name="Phoebe Green" userId="9507ab05-887d-4a3d-993c-37af29fa4ed7" providerId="ADAL" clId="{DF3D1187-C8D4-476D-8E9D-D4E49AEE94CF}" dt="2024-08-21T15:39:47.152" v="5542" actId="26606"/>
          <ac:spMkLst>
            <pc:docMk/>
            <pc:sldMk cId="3346776485" sldId="274"/>
            <ac:spMk id="10" creationId="{5AC1364A-3E3D-4F0D-8776-78AF3A270DD6}"/>
          </ac:spMkLst>
        </pc:spChg>
        <pc:spChg chg="add del">
          <ac:chgData name="Phoebe Green" userId="9507ab05-887d-4a3d-993c-37af29fa4ed7" providerId="ADAL" clId="{DF3D1187-C8D4-476D-8E9D-D4E49AEE94CF}" dt="2024-08-21T15:39:47.152" v="5542" actId="26606"/>
          <ac:spMkLst>
            <pc:docMk/>
            <pc:sldMk cId="3346776485" sldId="274"/>
            <ac:spMk id="12" creationId="{3FCFB1DE-0B7E-48CC-BA90-B2AB0889F9D6}"/>
          </ac:spMkLst>
        </pc:spChg>
        <pc:picChg chg="add mod">
          <ac:chgData name="Phoebe Green" userId="9507ab05-887d-4a3d-993c-37af29fa4ed7" providerId="ADAL" clId="{DF3D1187-C8D4-476D-8E9D-D4E49AEE94CF}" dt="2024-08-21T15:39:50.976" v="5544" actId="1076"/>
          <ac:picMkLst>
            <pc:docMk/>
            <pc:sldMk cId="3346776485" sldId="274"/>
            <ac:picMk id="4" creationId="{865E440D-C51B-A11B-02A3-A0371FE5AAC1}"/>
          </ac:picMkLst>
        </pc:picChg>
        <pc:picChg chg="add mod">
          <ac:chgData name="Phoebe Green" userId="9507ab05-887d-4a3d-993c-37af29fa4ed7" providerId="ADAL" clId="{DF3D1187-C8D4-476D-8E9D-D4E49AEE94CF}" dt="2024-08-21T15:39:47.152" v="5542" actId="26606"/>
          <ac:picMkLst>
            <pc:docMk/>
            <pc:sldMk cId="3346776485" sldId="274"/>
            <ac:picMk id="5" creationId="{72D0CB07-ADAC-6714-EA12-D46841F85AC4}"/>
          </ac:picMkLst>
        </pc:picChg>
      </pc:sldChg>
      <pc:sldChg chg="addSp delSp modSp new mod">
        <pc:chgData name="Phoebe Green" userId="9507ab05-887d-4a3d-993c-37af29fa4ed7" providerId="ADAL" clId="{DF3D1187-C8D4-476D-8E9D-D4E49AEE94CF}" dt="2024-08-28T11:59:45.739" v="9195" actId="207"/>
        <pc:sldMkLst>
          <pc:docMk/>
          <pc:sldMk cId="780272116" sldId="275"/>
        </pc:sldMkLst>
        <pc:spChg chg="mod">
          <ac:chgData name="Phoebe Green" userId="9507ab05-887d-4a3d-993c-37af29fa4ed7" providerId="ADAL" clId="{DF3D1187-C8D4-476D-8E9D-D4E49AEE94CF}" dt="2024-08-28T11:56:52.937" v="9126" actId="1076"/>
          <ac:spMkLst>
            <pc:docMk/>
            <pc:sldMk cId="780272116" sldId="275"/>
            <ac:spMk id="2" creationId="{38E8230B-D400-1B70-CF88-02FE3B2796AB}"/>
          </ac:spMkLst>
        </pc:spChg>
        <pc:spChg chg="mod">
          <ac:chgData name="Phoebe Green" userId="9507ab05-887d-4a3d-993c-37af29fa4ed7" providerId="ADAL" clId="{DF3D1187-C8D4-476D-8E9D-D4E49AEE94CF}" dt="2024-08-28T11:59:45.739" v="9195" actId="207"/>
          <ac:spMkLst>
            <pc:docMk/>
            <pc:sldMk cId="780272116" sldId="275"/>
            <ac:spMk id="3" creationId="{26869579-2CBD-0033-BDE3-C03DF082BF3C}"/>
          </ac:spMkLst>
        </pc:spChg>
        <pc:spChg chg="add mod">
          <ac:chgData name="Phoebe Green" userId="9507ab05-887d-4a3d-993c-37af29fa4ed7" providerId="ADAL" clId="{DF3D1187-C8D4-476D-8E9D-D4E49AEE94CF}" dt="2024-08-28T11:22:17.224" v="8138"/>
          <ac:spMkLst>
            <pc:docMk/>
            <pc:sldMk cId="780272116" sldId="275"/>
            <ac:spMk id="5" creationId="{831DAD43-0D4E-4B9D-7557-6FE30713B44F}"/>
          </ac:spMkLst>
        </pc:spChg>
        <pc:spChg chg="add del mod">
          <ac:chgData name="Phoebe Green" userId="9507ab05-887d-4a3d-993c-37af29fa4ed7" providerId="ADAL" clId="{DF3D1187-C8D4-476D-8E9D-D4E49AEE94CF}" dt="2024-08-28T11:38:17.192" v="8510" actId="478"/>
          <ac:spMkLst>
            <pc:docMk/>
            <pc:sldMk cId="780272116" sldId="275"/>
            <ac:spMk id="7" creationId="{6201F7D5-A089-C4FF-C136-57EB838939C3}"/>
          </ac:spMkLst>
        </pc:spChg>
        <pc:picChg chg="add mod">
          <ac:chgData name="Phoebe Green" userId="9507ab05-887d-4a3d-993c-37af29fa4ed7" providerId="ADAL" clId="{DF3D1187-C8D4-476D-8E9D-D4E49AEE94CF}" dt="2024-08-28T11:48:24.908" v="8718" actId="1076"/>
          <ac:picMkLst>
            <pc:docMk/>
            <pc:sldMk cId="780272116" sldId="275"/>
            <ac:picMk id="4" creationId="{8E82461D-EF81-9DDB-C03D-DDE964306C4C}"/>
          </ac:picMkLst>
        </pc:picChg>
        <pc:picChg chg="add mod modCrop">
          <ac:chgData name="Phoebe Green" userId="9507ab05-887d-4a3d-993c-37af29fa4ed7" providerId="ADAL" clId="{DF3D1187-C8D4-476D-8E9D-D4E49AEE94CF}" dt="2024-08-28T11:57:09.083" v="9137" actId="1037"/>
          <ac:picMkLst>
            <pc:docMk/>
            <pc:sldMk cId="780272116" sldId="275"/>
            <ac:picMk id="9" creationId="{FB2FE3B0-DFB6-DCE1-B42E-A15A1C08213D}"/>
          </ac:picMkLst>
        </pc:picChg>
      </pc:sldChg>
      <pc:sldChg chg="addSp modSp new del mod ord">
        <pc:chgData name="Phoebe Green" userId="9507ab05-887d-4a3d-993c-37af29fa4ed7" providerId="ADAL" clId="{DF3D1187-C8D4-476D-8E9D-D4E49AEE94CF}" dt="2024-08-27T08:16:55.473" v="6832" actId="2696"/>
        <pc:sldMkLst>
          <pc:docMk/>
          <pc:sldMk cId="1583012137" sldId="275"/>
        </pc:sldMkLst>
        <pc:spChg chg="mod">
          <ac:chgData name="Phoebe Green" userId="9507ab05-887d-4a3d-993c-37af29fa4ed7" providerId="ADAL" clId="{DF3D1187-C8D4-476D-8E9D-D4E49AEE94CF}" dt="2024-08-21T15:42:54.795" v="5567" actId="1076"/>
          <ac:spMkLst>
            <pc:docMk/>
            <pc:sldMk cId="1583012137" sldId="275"/>
            <ac:spMk id="2" creationId="{711E8FB5-3027-1FEE-DBA7-39FC56F19FE9}"/>
          </ac:spMkLst>
        </pc:spChg>
        <pc:spChg chg="mod">
          <ac:chgData name="Phoebe Green" userId="9507ab05-887d-4a3d-993c-37af29fa4ed7" providerId="ADAL" clId="{DF3D1187-C8D4-476D-8E9D-D4E49AEE94CF}" dt="2024-08-23T09:05:51.838" v="6808" actId="6549"/>
          <ac:spMkLst>
            <pc:docMk/>
            <pc:sldMk cId="1583012137" sldId="275"/>
            <ac:spMk id="3" creationId="{562659BF-F2AD-2357-CAF8-F2EA7F42846D}"/>
          </ac:spMkLst>
        </pc:spChg>
        <pc:picChg chg="add mod">
          <ac:chgData name="Phoebe Green" userId="9507ab05-887d-4a3d-993c-37af29fa4ed7" providerId="ADAL" clId="{DF3D1187-C8D4-476D-8E9D-D4E49AEE94CF}" dt="2024-08-21T15:39:29.088" v="5540"/>
          <ac:picMkLst>
            <pc:docMk/>
            <pc:sldMk cId="1583012137" sldId="275"/>
            <ac:picMk id="4" creationId="{D9E91AC5-BCA0-FAB0-B141-9213CFCA1FDC}"/>
          </ac:picMkLst>
        </pc:picChg>
        <pc:picChg chg="add mod">
          <ac:chgData name="Phoebe Green" userId="9507ab05-887d-4a3d-993c-37af29fa4ed7" providerId="ADAL" clId="{DF3D1187-C8D4-476D-8E9D-D4E49AEE94CF}" dt="2024-08-21T15:44:37.704" v="5593" actId="1076"/>
          <ac:picMkLst>
            <pc:docMk/>
            <pc:sldMk cId="1583012137" sldId="275"/>
            <ac:picMk id="5" creationId="{5F076D9C-285D-C459-D274-D41F2E7CE026}"/>
          </ac:picMkLst>
        </pc:picChg>
      </pc:sldChg>
      <pc:sldChg chg="modSp new del mod">
        <pc:chgData name="Phoebe Green" userId="9507ab05-887d-4a3d-993c-37af29fa4ed7" providerId="ADAL" clId="{DF3D1187-C8D4-476D-8E9D-D4E49AEE94CF}" dt="2024-08-22T10:40:39.463" v="6121" actId="47"/>
        <pc:sldMkLst>
          <pc:docMk/>
          <pc:sldMk cId="64375674" sldId="276"/>
        </pc:sldMkLst>
        <pc:spChg chg="mod">
          <ac:chgData name="Phoebe Green" userId="9507ab05-887d-4a3d-993c-37af29fa4ed7" providerId="ADAL" clId="{DF3D1187-C8D4-476D-8E9D-D4E49AEE94CF}" dt="2024-08-22T10:39:28.862" v="6057" actId="2711"/>
          <ac:spMkLst>
            <pc:docMk/>
            <pc:sldMk cId="64375674" sldId="276"/>
            <ac:spMk id="2" creationId="{C5E29AC8-46E3-0262-51CE-F28203187E45}"/>
          </ac:spMkLst>
        </pc:spChg>
      </pc:sldChg>
    </pc:docChg>
  </pc:docChgLst>
  <pc:docChgLst>
    <pc:chgData name="Phoebe Green" userId="S::phoebe.green@refugeesathome.org::9507ab05-887d-4a3d-993c-37af29fa4ed7" providerId="AD" clId="Web-{29CE68AC-E4DB-276A-5809-E63DC734D31D}"/>
    <pc:docChg chg="modSld">
      <pc:chgData name="Phoebe Green" userId="S::phoebe.green@refugeesathome.org::9507ab05-887d-4a3d-993c-37af29fa4ed7" providerId="AD" clId="Web-{29CE68AC-E4DB-276A-5809-E63DC734D31D}" dt="2024-08-28T14:54:44.390" v="13" actId="20577"/>
      <pc:docMkLst>
        <pc:docMk/>
      </pc:docMkLst>
      <pc:sldChg chg="modSp">
        <pc:chgData name="Phoebe Green" userId="S::phoebe.green@refugeesathome.org::9507ab05-887d-4a3d-993c-37af29fa4ed7" providerId="AD" clId="Web-{29CE68AC-E4DB-276A-5809-E63DC734D31D}" dt="2024-08-28T14:54:18.827" v="3" actId="20577"/>
        <pc:sldMkLst>
          <pc:docMk/>
          <pc:sldMk cId="1159643111" sldId="261"/>
        </pc:sldMkLst>
        <pc:spChg chg="mod">
          <ac:chgData name="Phoebe Green" userId="S::phoebe.green@refugeesathome.org::9507ab05-887d-4a3d-993c-37af29fa4ed7" providerId="AD" clId="Web-{29CE68AC-E4DB-276A-5809-E63DC734D31D}" dt="2024-08-28T14:54:18.827" v="3" actId="20577"/>
          <ac:spMkLst>
            <pc:docMk/>
            <pc:sldMk cId="1159643111" sldId="261"/>
            <ac:spMk id="13" creationId="{A23064A3-4F0C-4E72-400D-29E5AFF7ED45}"/>
          </ac:spMkLst>
        </pc:spChg>
      </pc:sldChg>
      <pc:sldChg chg="modSp">
        <pc:chgData name="Phoebe Green" userId="S::phoebe.green@refugeesathome.org::9507ab05-887d-4a3d-993c-37af29fa4ed7" providerId="AD" clId="Web-{29CE68AC-E4DB-276A-5809-E63DC734D31D}" dt="2024-08-28T14:54:44.390" v="13" actId="20577"/>
        <pc:sldMkLst>
          <pc:docMk/>
          <pc:sldMk cId="878468075" sldId="265"/>
        </pc:sldMkLst>
        <pc:spChg chg="mod">
          <ac:chgData name="Phoebe Green" userId="S::phoebe.green@refugeesathome.org::9507ab05-887d-4a3d-993c-37af29fa4ed7" providerId="AD" clId="Web-{29CE68AC-E4DB-276A-5809-E63DC734D31D}" dt="2024-08-28T14:54:44.390" v="13" actId="20577"/>
          <ac:spMkLst>
            <pc:docMk/>
            <pc:sldMk cId="878468075" sldId="265"/>
            <ac:spMk id="8" creationId="{2DA96FB7-84A1-511C-F8B8-FFE28231D865}"/>
          </ac:spMkLst>
        </pc:spChg>
      </pc:sldChg>
      <pc:sldChg chg="modSp">
        <pc:chgData name="Phoebe Green" userId="S::phoebe.green@refugeesathome.org::9507ab05-887d-4a3d-993c-37af29fa4ed7" providerId="AD" clId="Web-{29CE68AC-E4DB-276A-5809-E63DC734D31D}" dt="2024-08-28T14:54:14.155" v="1" actId="20577"/>
        <pc:sldMkLst>
          <pc:docMk/>
          <pc:sldMk cId="700928534" sldId="271"/>
        </pc:sldMkLst>
        <pc:spChg chg="mod">
          <ac:chgData name="Phoebe Green" userId="S::phoebe.green@refugeesathome.org::9507ab05-887d-4a3d-993c-37af29fa4ed7" providerId="AD" clId="Web-{29CE68AC-E4DB-276A-5809-E63DC734D31D}" dt="2024-08-28T14:54:14.155" v="1" actId="20577"/>
          <ac:spMkLst>
            <pc:docMk/>
            <pc:sldMk cId="700928534" sldId="271"/>
            <ac:spMk id="3" creationId="{18B24FFA-BF72-1AA8-96F7-9BF5B81301C8}"/>
          </ac:spMkLst>
        </pc:spChg>
      </pc:sldChg>
      <pc:sldChg chg="modSp">
        <pc:chgData name="Phoebe Green" userId="S::phoebe.green@refugeesathome.org::9507ab05-887d-4a3d-993c-37af29fa4ed7" providerId="AD" clId="Web-{29CE68AC-E4DB-276A-5809-E63DC734D31D}" dt="2024-08-28T14:54:28.374" v="7" actId="1076"/>
        <pc:sldMkLst>
          <pc:docMk/>
          <pc:sldMk cId="3022924188" sldId="272"/>
        </pc:sldMkLst>
        <pc:spChg chg="mod">
          <ac:chgData name="Phoebe Green" userId="S::phoebe.green@refugeesathome.org::9507ab05-887d-4a3d-993c-37af29fa4ed7" providerId="AD" clId="Web-{29CE68AC-E4DB-276A-5809-E63DC734D31D}" dt="2024-08-28T14:54:25.671" v="6" actId="20577"/>
          <ac:spMkLst>
            <pc:docMk/>
            <pc:sldMk cId="3022924188" sldId="272"/>
            <ac:spMk id="3" creationId="{935A6298-8F31-F0F8-137A-10C7CCAD20BB}"/>
          </ac:spMkLst>
        </pc:spChg>
        <pc:picChg chg="mod">
          <ac:chgData name="Phoebe Green" userId="S::phoebe.green@refugeesathome.org::9507ab05-887d-4a3d-993c-37af29fa4ed7" providerId="AD" clId="Web-{29CE68AC-E4DB-276A-5809-E63DC734D31D}" dt="2024-08-28T14:54:28.374" v="7" actId="1076"/>
          <ac:picMkLst>
            <pc:docMk/>
            <pc:sldMk cId="3022924188" sldId="272"/>
            <ac:picMk id="5" creationId="{2E260315-73FD-25A2-C297-CD8635E5974D}"/>
          </ac:picMkLst>
        </pc:picChg>
      </pc:sldChg>
      <pc:sldChg chg="modSp">
        <pc:chgData name="Phoebe Green" userId="S::phoebe.green@refugeesathome.org::9507ab05-887d-4a3d-993c-37af29fa4ed7" providerId="AD" clId="Web-{29CE68AC-E4DB-276A-5809-E63DC734D31D}" dt="2024-08-28T14:54:32.812" v="8" actId="20577"/>
        <pc:sldMkLst>
          <pc:docMk/>
          <pc:sldMk cId="2309280457" sldId="273"/>
        </pc:sldMkLst>
        <pc:spChg chg="mod">
          <ac:chgData name="Phoebe Green" userId="S::phoebe.green@refugeesathome.org::9507ab05-887d-4a3d-993c-37af29fa4ed7" providerId="AD" clId="Web-{29CE68AC-E4DB-276A-5809-E63DC734D31D}" dt="2024-08-28T14:54:32.812" v="8" actId="20577"/>
          <ac:spMkLst>
            <pc:docMk/>
            <pc:sldMk cId="2309280457" sldId="273"/>
            <ac:spMk id="3" creationId="{F28F7317-4799-0984-389D-3D13E717F2C6}"/>
          </ac:spMkLst>
        </pc:spChg>
      </pc:sldChg>
      <pc:sldChg chg="modSp">
        <pc:chgData name="Phoebe Green" userId="S::phoebe.green@refugeesathome.org::9507ab05-887d-4a3d-993c-37af29fa4ed7" providerId="AD" clId="Web-{29CE68AC-E4DB-276A-5809-E63DC734D31D}" dt="2024-08-28T14:54:36.265" v="9" actId="20577"/>
        <pc:sldMkLst>
          <pc:docMk/>
          <pc:sldMk cId="1987248836" sldId="274"/>
        </pc:sldMkLst>
        <pc:spChg chg="mod">
          <ac:chgData name="Phoebe Green" userId="S::phoebe.green@refugeesathome.org::9507ab05-887d-4a3d-993c-37af29fa4ed7" providerId="AD" clId="Web-{29CE68AC-E4DB-276A-5809-E63DC734D31D}" dt="2024-08-28T14:54:36.265" v="9" actId="20577"/>
          <ac:spMkLst>
            <pc:docMk/>
            <pc:sldMk cId="1987248836" sldId="274"/>
            <ac:spMk id="3" creationId="{EC057306-0E74-9465-C1C8-CABEF41ADC67}"/>
          </ac:spMkLst>
        </pc:spChg>
      </pc:sldChg>
    </pc:docChg>
  </pc:docChgLst>
  <pc:docChgLst>
    <pc:chgData name="Carly Whyborn" userId="638e97db-a93f-48cc-8f01-3d2b748e1e47" providerId="ADAL" clId="{45CE80C6-F434-413F-A87A-AB7B9220870C}"/>
    <pc:docChg chg="undo custSel modSld">
      <pc:chgData name="Carly Whyborn" userId="638e97db-a93f-48cc-8f01-3d2b748e1e47" providerId="ADAL" clId="{45CE80C6-F434-413F-A87A-AB7B9220870C}" dt="2024-08-28T15:03:33.225" v="54" actId="20577"/>
      <pc:docMkLst>
        <pc:docMk/>
      </pc:docMkLst>
      <pc:sldChg chg="addSp delSp modSp mod">
        <pc:chgData name="Carly Whyborn" userId="638e97db-a93f-48cc-8f01-3d2b748e1e47" providerId="ADAL" clId="{45CE80C6-F434-413F-A87A-AB7B9220870C}" dt="2024-08-28T15:03:33.225" v="54" actId="20577"/>
        <pc:sldMkLst>
          <pc:docMk/>
          <pc:sldMk cId="2540168231" sldId="256"/>
        </pc:sldMkLst>
        <pc:spChg chg="add mod">
          <ac:chgData name="Carly Whyborn" userId="638e97db-a93f-48cc-8f01-3d2b748e1e47" providerId="ADAL" clId="{45CE80C6-F434-413F-A87A-AB7B9220870C}" dt="2024-08-28T15:03:33.225" v="54" actId="20577"/>
          <ac:spMkLst>
            <pc:docMk/>
            <pc:sldMk cId="2540168231" sldId="256"/>
            <ac:spMk id="4" creationId="{274E8396-3912-7066-AF31-2200524F2146}"/>
          </ac:spMkLst>
        </pc:spChg>
        <pc:spChg chg="del mod">
          <ac:chgData name="Carly Whyborn" userId="638e97db-a93f-48cc-8f01-3d2b748e1e47" providerId="ADAL" clId="{45CE80C6-F434-413F-A87A-AB7B9220870C}" dt="2024-08-28T14:56:52.233" v="8"/>
          <ac:spMkLst>
            <pc:docMk/>
            <pc:sldMk cId="2540168231" sldId="256"/>
            <ac:spMk id="7" creationId="{21335AEF-D10D-C37E-1DD4-2456EED4DDB5}"/>
          </ac:spMkLst>
        </pc:spChg>
        <pc:picChg chg="add del mod">
          <ac:chgData name="Carly Whyborn" userId="638e97db-a93f-48cc-8f01-3d2b748e1e47" providerId="ADAL" clId="{45CE80C6-F434-413F-A87A-AB7B9220870C}" dt="2024-08-28T15:01:24.183" v="39" actId="1076"/>
          <ac:picMkLst>
            <pc:docMk/>
            <pc:sldMk cId="2540168231" sldId="256"/>
            <ac:picMk id="3" creationId="{107D0B88-3B59-B43B-C0EC-701B5885A2E9}"/>
          </ac:picMkLst>
        </pc:picChg>
        <pc:picChg chg="add mod">
          <ac:chgData name="Carly Whyborn" userId="638e97db-a93f-48cc-8f01-3d2b748e1e47" providerId="ADAL" clId="{45CE80C6-F434-413F-A87A-AB7B9220870C}" dt="2024-08-28T15:01:12.417" v="36" actId="1076"/>
          <ac:picMkLst>
            <pc:docMk/>
            <pc:sldMk cId="2540168231" sldId="256"/>
            <ac:picMk id="9" creationId="{029930DE-DAC4-6A73-1204-A2CD8E31DFA6}"/>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88B5F-54DE-4B16-9F1D-37AC9BEA9B3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6FF6658-190E-4C97-B5D6-532F13460FEA}">
      <dgm:prSet custT="1"/>
      <dgm:spPr/>
      <dgm:t>
        <a:bodyPr/>
        <a:lstStyle/>
        <a:p>
          <a:pPr algn="ctr">
            <a:lnSpc>
              <a:spcPct val="100000"/>
            </a:lnSpc>
          </a:pPr>
          <a:r>
            <a:rPr lang="en-GB" sz="2800">
              <a:latin typeface="Arial" panose="020B0604020202020204" pitchFamily="34" charset="0"/>
              <a:cs typeface="Arial" panose="020B0604020202020204" pitchFamily="34" charset="0"/>
            </a:rPr>
            <a:t>Explore R@H </a:t>
          </a:r>
          <a:r>
            <a:rPr lang="en-GB" sz="2800">
              <a:solidFill>
                <a:srgbClr val="D90D32"/>
              </a:solidFill>
              <a:latin typeface="Arial" panose="020B0604020202020204" pitchFamily="34" charset="0"/>
              <a:cs typeface="Arial" panose="020B0604020202020204" pitchFamily="34" charset="0"/>
            </a:rPr>
            <a:t>website</a:t>
          </a:r>
          <a:r>
            <a:rPr lang="en-GB" sz="2800">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dgm:t>
    </dgm:pt>
    <dgm:pt modelId="{7178ABBD-918E-496A-9D85-7F6CC91A3BF2}" type="parTrans" cxnId="{A1540941-0B1E-473E-9B9F-36680BA98D15}">
      <dgm:prSet/>
      <dgm:spPr/>
      <dgm:t>
        <a:bodyPr/>
        <a:lstStyle/>
        <a:p>
          <a:endParaRPr lang="en-US" sz="2800">
            <a:latin typeface="Brandon Text Regular" panose="020B0503020203060203" pitchFamily="34" charset="0"/>
          </a:endParaRPr>
        </a:p>
      </dgm:t>
    </dgm:pt>
    <dgm:pt modelId="{BCF3FBC4-A073-4627-80C1-069A18953CF7}" type="sibTrans" cxnId="{A1540941-0B1E-473E-9B9F-36680BA98D15}">
      <dgm:prSet/>
      <dgm:spPr/>
      <dgm:t>
        <a:bodyPr/>
        <a:lstStyle/>
        <a:p>
          <a:pPr>
            <a:lnSpc>
              <a:spcPct val="100000"/>
            </a:lnSpc>
          </a:pPr>
          <a:endParaRPr lang="en-US" sz="2800">
            <a:latin typeface="Brandon Text Regular" panose="020B0503020203060203" pitchFamily="34" charset="0"/>
          </a:endParaRPr>
        </a:p>
      </dgm:t>
    </dgm:pt>
    <dgm:pt modelId="{6E87B252-C4F2-44AA-80E0-E5DB58C21CE6}">
      <dgm:prSet custT="1"/>
      <dgm:spPr/>
      <dgm:t>
        <a:bodyPr/>
        <a:lstStyle/>
        <a:p>
          <a:pPr algn="ctr">
            <a:lnSpc>
              <a:spcPct val="100000"/>
            </a:lnSpc>
          </a:pPr>
          <a:r>
            <a:rPr lang="en-GB" sz="2800">
              <a:latin typeface="Arial" panose="020B0604020202020204" pitchFamily="34" charset="0"/>
              <a:cs typeface="Arial" panose="020B0604020202020204" pitchFamily="34" charset="0"/>
            </a:rPr>
            <a:t>Email R@H with any </a:t>
          </a:r>
          <a:r>
            <a:rPr lang="en-GB" sz="2800">
              <a:solidFill>
                <a:srgbClr val="D90D32"/>
              </a:solidFill>
              <a:latin typeface="Arial" panose="020B0604020202020204" pitchFamily="34" charset="0"/>
              <a:cs typeface="Arial" panose="020B0604020202020204" pitchFamily="34" charset="0"/>
            </a:rPr>
            <a:t>questions</a:t>
          </a:r>
          <a:r>
            <a:rPr lang="en-GB" sz="2800">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dgm:t>
    </dgm:pt>
    <dgm:pt modelId="{EE8FB299-5ED4-424B-AC8B-D908589B55AB}" type="parTrans" cxnId="{22739983-95C3-410A-B6BB-36514A2E76F9}">
      <dgm:prSet/>
      <dgm:spPr/>
      <dgm:t>
        <a:bodyPr/>
        <a:lstStyle/>
        <a:p>
          <a:endParaRPr lang="en-US" sz="2800">
            <a:latin typeface="Brandon Text Regular" panose="020B0503020203060203" pitchFamily="34" charset="0"/>
          </a:endParaRPr>
        </a:p>
      </dgm:t>
    </dgm:pt>
    <dgm:pt modelId="{E474DF5A-8284-4CF6-BF53-CC8C2736A7C7}" type="sibTrans" cxnId="{22739983-95C3-410A-B6BB-36514A2E76F9}">
      <dgm:prSet/>
      <dgm:spPr/>
      <dgm:t>
        <a:bodyPr/>
        <a:lstStyle/>
        <a:p>
          <a:pPr>
            <a:lnSpc>
              <a:spcPct val="100000"/>
            </a:lnSpc>
          </a:pPr>
          <a:endParaRPr lang="en-US" sz="2800">
            <a:latin typeface="Brandon Text Regular" panose="020B0503020203060203" pitchFamily="34" charset="0"/>
          </a:endParaRPr>
        </a:p>
      </dgm:t>
    </dgm:pt>
    <dgm:pt modelId="{CDED8D6E-FF31-48B0-9F65-26F842186554}">
      <dgm:prSet custT="1"/>
      <dgm:spPr/>
      <dgm:t>
        <a:bodyPr/>
        <a:lstStyle/>
        <a:p>
          <a:pPr algn="ctr">
            <a:lnSpc>
              <a:spcPct val="100000"/>
            </a:lnSpc>
          </a:pPr>
          <a:r>
            <a:rPr lang="en-GB" sz="2800">
              <a:latin typeface="Arial" panose="020B0604020202020204" pitchFamily="34" charset="0"/>
              <a:cs typeface="Arial" panose="020B0604020202020204" pitchFamily="34" charset="0"/>
            </a:rPr>
            <a:t>Take a </a:t>
          </a:r>
          <a:r>
            <a:rPr lang="en-GB" sz="2800">
              <a:solidFill>
                <a:srgbClr val="D90D32"/>
              </a:solidFill>
              <a:latin typeface="Arial" panose="020B0604020202020204" pitchFamily="34" charset="0"/>
              <a:cs typeface="Arial" panose="020B0604020202020204" pitchFamily="34" charset="0"/>
            </a:rPr>
            <a:t>leaflet</a:t>
          </a:r>
          <a:r>
            <a:rPr lang="en-GB" sz="2800">
              <a:latin typeface="Arial" panose="020B0604020202020204" pitchFamily="34" charset="0"/>
              <a:cs typeface="Arial" panose="020B0604020202020204" pitchFamily="34" charset="0"/>
            </a:rPr>
            <a:t>, think about hosting and </a:t>
          </a:r>
          <a:r>
            <a:rPr lang="en-GB" sz="2800">
              <a:solidFill>
                <a:srgbClr val="D90D32"/>
              </a:solidFill>
              <a:latin typeface="Arial" panose="020B0604020202020204" pitchFamily="34" charset="0"/>
              <a:cs typeface="Arial" panose="020B0604020202020204" pitchFamily="34" charset="0"/>
            </a:rPr>
            <a:t>discuss</a:t>
          </a:r>
          <a:r>
            <a:rPr lang="en-GB" sz="2800">
              <a:latin typeface="Arial" panose="020B0604020202020204" pitchFamily="34" charset="0"/>
              <a:cs typeface="Arial" panose="020B0604020202020204" pitchFamily="34" charset="0"/>
            </a:rPr>
            <a:t> with friends + family </a:t>
          </a:r>
          <a:endParaRPr lang="en-US" sz="2800">
            <a:latin typeface="Arial" panose="020B0604020202020204" pitchFamily="34" charset="0"/>
            <a:cs typeface="Arial" panose="020B0604020202020204" pitchFamily="34" charset="0"/>
          </a:endParaRPr>
        </a:p>
      </dgm:t>
    </dgm:pt>
    <dgm:pt modelId="{FE544725-A1BC-47CC-BF11-F90BB785D1FF}" type="parTrans" cxnId="{97FFA42F-97A7-4191-AEF0-2F6E82CFDD95}">
      <dgm:prSet/>
      <dgm:spPr/>
      <dgm:t>
        <a:bodyPr/>
        <a:lstStyle/>
        <a:p>
          <a:endParaRPr lang="en-US" sz="2800">
            <a:latin typeface="Brandon Text Regular" panose="020B0503020203060203" pitchFamily="34" charset="0"/>
          </a:endParaRPr>
        </a:p>
      </dgm:t>
    </dgm:pt>
    <dgm:pt modelId="{E9B66B8B-5AF4-4DCF-942A-C748D189A4A3}" type="sibTrans" cxnId="{97FFA42F-97A7-4191-AEF0-2F6E82CFDD95}">
      <dgm:prSet/>
      <dgm:spPr/>
      <dgm:t>
        <a:bodyPr/>
        <a:lstStyle/>
        <a:p>
          <a:pPr>
            <a:lnSpc>
              <a:spcPct val="100000"/>
            </a:lnSpc>
          </a:pPr>
          <a:endParaRPr lang="en-US" sz="2800">
            <a:latin typeface="Brandon Text Regular" panose="020B0503020203060203" pitchFamily="34" charset="0"/>
          </a:endParaRPr>
        </a:p>
      </dgm:t>
    </dgm:pt>
    <dgm:pt modelId="{BE8A994E-D940-492B-9330-2A7CBAAFC44D}">
      <dgm:prSet custT="1"/>
      <dgm:spPr/>
      <dgm:t>
        <a:bodyPr/>
        <a:lstStyle/>
        <a:p>
          <a:pPr algn="ctr">
            <a:lnSpc>
              <a:spcPct val="100000"/>
            </a:lnSpc>
          </a:pPr>
          <a:r>
            <a:rPr lang="en-GB" sz="2800">
              <a:latin typeface="Arial" panose="020B0604020202020204" pitchFamily="34" charset="0"/>
              <a:cs typeface="Arial" panose="020B0604020202020204" pitchFamily="34" charset="0"/>
            </a:rPr>
            <a:t>Fill out </a:t>
          </a:r>
          <a:r>
            <a:rPr lang="en-GB" sz="2800">
              <a:solidFill>
                <a:srgbClr val="D90D32"/>
              </a:solidFill>
              <a:latin typeface="Arial" panose="020B0604020202020204" pitchFamily="34" charset="0"/>
              <a:cs typeface="Arial" panose="020B0604020202020204" pitchFamily="34" charset="0"/>
            </a:rPr>
            <a:t>a host application form</a:t>
          </a:r>
          <a:r>
            <a:rPr lang="en-GB" sz="2800">
              <a:latin typeface="Arial" panose="020B0604020202020204" pitchFamily="34" charset="0"/>
              <a:cs typeface="Arial" panose="020B0604020202020204" pitchFamily="34" charset="0"/>
            </a:rPr>
            <a:t> on R@H website</a:t>
          </a:r>
          <a:endParaRPr lang="en-US" sz="2800">
            <a:latin typeface="Arial" panose="020B0604020202020204" pitchFamily="34" charset="0"/>
            <a:cs typeface="Arial" panose="020B0604020202020204" pitchFamily="34" charset="0"/>
          </a:endParaRPr>
        </a:p>
      </dgm:t>
    </dgm:pt>
    <dgm:pt modelId="{76E36C1A-74DD-4EFC-9F98-408160E5566B}" type="parTrans" cxnId="{E5316139-852F-4682-B053-80A928F7A0ED}">
      <dgm:prSet/>
      <dgm:spPr/>
      <dgm:t>
        <a:bodyPr/>
        <a:lstStyle/>
        <a:p>
          <a:endParaRPr lang="en-US" sz="2800">
            <a:latin typeface="Brandon Text Regular" panose="020B0503020203060203" pitchFamily="34" charset="0"/>
          </a:endParaRPr>
        </a:p>
      </dgm:t>
    </dgm:pt>
    <dgm:pt modelId="{12CCFE66-1864-453E-8D31-95FDAB2CAB38}" type="sibTrans" cxnId="{E5316139-852F-4682-B053-80A928F7A0ED}">
      <dgm:prSet/>
      <dgm:spPr/>
      <dgm:t>
        <a:bodyPr/>
        <a:lstStyle/>
        <a:p>
          <a:endParaRPr lang="en-US" sz="2800">
            <a:latin typeface="Brandon Text Regular" panose="020B0503020203060203" pitchFamily="34" charset="0"/>
          </a:endParaRPr>
        </a:p>
      </dgm:t>
    </dgm:pt>
    <dgm:pt modelId="{58FBAFCE-3F0F-4E72-98F2-65A38B753F71}" type="pres">
      <dgm:prSet presAssocID="{2A488B5F-54DE-4B16-9F1D-37AC9BEA9B3C}" presName="root" presStyleCnt="0">
        <dgm:presLayoutVars>
          <dgm:dir/>
          <dgm:resizeHandles val="exact"/>
        </dgm:presLayoutVars>
      </dgm:prSet>
      <dgm:spPr/>
    </dgm:pt>
    <dgm:pt modelId="{04675918-87C9-43BD-AEFE-3C480808CE3E}" type="pres">
      <dgm:prSet presAssocID="{2A488B5F-54DE-4B16-9F1D-37AC9BEA9B3C}" presName="container" presStyleCnt="0">
        <dgm:presLayoutVars>
          <dgm:dir/>
          <dgm:resizeHandles val="exact"/>
        </dgm:presLayoutVars>
      </dgm:prSet>
      <dgm:spPr/>
    </dgm:pt>
    <dgm:pt modelId="{111E5C89-41F3-4069-9ADC-8468E6A8B72E}" type="pres">
      <dgm:prSet presAssocID="{A6FF6658-190E-4C97-B5D6-532F13460FEA}" presName="compNode" presStyleCnt="0"/>
      <dgm:spPr/>
    </dgm:pt>
    <dgm:pt modelId="{B161F6D7-303E-4D56-9B69-26A558E682A8}" type="pres">
      <dgm:prSet presAssocID="{A6FF6658-190E-4C97-B5D6-532F13460FEA}" presName="iconBgRect" presStyleLbl="bgShp" presStyleIdx="0" presStyleCnt="4" custLinFactNeighborX="10532" custLinFactNeighborY="-11618"/>
      <dgm:spPr/>
    </dgm:pt>
    <dgm:pt modelId="{03DA96B3-58BC-46A1-9FA8-ECA609A40E19}" type="pres">
      <dgm:prSet presAssocID="{A6FF6658-190E-4C97-B5D6-532F13460FEA}" presName="iconRect" presStyleLbl="node1" presStyleIdx="0" presStyleCnt="4" custLinFactNeighborX="17256" custLinFactNeighborY="-2000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itor"/>
        </a:ext>
      </dgm:extLst>
    </dgm:pt>
    <dgm:pt modelId="{B43EEC4E-2572-42BF-8F41-4A197BC045B4}" type="pres">
      <dgm:prSet presAssocID="{A6FF6658-190E-4C97-B5D6-532F13460FEA}" presName="spaceRect" presStyleCnt="0"/>
      <dgm:spPr/>
    </dgm:pt>
    <dgm:pt modelId="{91FDF024-7AB0-4D10-A187-4F03BF844981}" type="pres">
      <dgm:prSet presAssocID="{A6FF6658-190E-4C97-B5D6-532F13460FEA}" presName="textRect" presStyleLbl="revTx" presStyleIdx="0" presStyleCnt="4" custLinFactNeighborX="-3736" custLinFactNeighborY="-11618">
        <dgm:presLayoutVars>
          <dgm:chMax val="1"/>
          <dgm:chPref val="1"/>
        </dgm:presLayoutVars>
      </dgm:prSet>
      <dgm:spPr/>
    </dgm:pt>
    <dgm:pt modelId="{7A09868E-AC6B-48B4-8419-E1731BFDDDEE}" type="pres">
      <dgm:prSet presAssocID="{BCF3FBC4-A073-4627-80C1-069A18953CF7}" presName="sibTrans" presStyleLbl="sibTrans2D1" presStyleIdx="0" presStyleCnt="0"/>
      <dgm:spPr/>
    </dgm:pt>
    <dgm:pt modelId="{F8E2D661-52EB-4DB2-B6FD-0547EDEFA7B4}" type="pres">
      <dgm:prSet presAssocID="{6E87B252-C4F2-44AA-80E0-E5DB58C21CE6}" presName="compNode" presStyleCnt="0"/>
      <dgm:spPr/>
    </dgm:pt>
    <dgm:pt modelId="{6F7534CD-CB1B-4CBA-8CA9-01AD6DB52A6E}" type="pres">
      <dgm:prSet presAssocID="{6E87B252-C4F2-44AA-80E0-E5DB58C21CE6}" presName="iconBgRect" presStyleLbl="bgShp" presStyleIdx="1" presStyleCnt="4" custLinFactNeighborX="28673" custLinFactNeighborY="-9263"/>
      <dgm:spPr/>
    </dgm:pt>
    <dgm:pt modelId="{BDD54CDC-F0D6-4E6B-839D-401705E24AB2}" type="pres">
      <dgm:prSet presAssocID="{6E87B252-C4F2-44AA-80E0-E5DB58C21CE6}" presName="iconRect" presStyleLbl="node1" presStyleIdx="1" presStyleCnt="4" custLinFactNeighborX="49459" custLinFactNeighborY="-1709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48D3B65E-87D1-4943-907A-6751ADEEA52E}" type="pres">
      <dgm:prSet presAssocID="{6E87B252-C4F2-44AA-80E0-E5DB58C21CE6}" presName="spaceRect" presStyleCnt="0"/>
      <dgm:spPr/>
    </dgm:pt>
    <dgm:pt modelId="{6913EA3A-D9CF-4263-9016-8E0CC98EB6E4}" type="pres">
      <dgm:prSet presAssocID="{6E87B252-C4F2-44AA-80E0-E5DB58C21CE6}" presName="textRect" presStyleLbl="revTx" presStyleIdx="1" presStyleCnt="4" custLinFactNeighborX="2978" custLinFactNeighborY="1117">
        <dgm:presLayoutVars>
          <dgm:chMax val="1"/>
          <dgm:chPref val="1"/>
        </dgm:presLayoutVars>
      </dgm:prSet>
      <dgm:spPr/>
    </dgm:pt>
    <dgm:pt modelId="{F3B0A610-00DA-4593-AC46-283CF8FE284F}" type="pres">
      <dgm:prSet presAssocID="{E474DF5A-8284-4CF6-BF53-CC8C2736A7C7}" presName="sibTrans" presStyleLbl="sibTrans2D1" presStyleIdx="0" presStyleCnt="0"/>
      <dgm:spPr/>
    </dgm:pt>
    <dgm:pt modelId="{0FDF439F-7D3B-4766-B3F9-6F28C380CFDC}" type="pres">
      <dgm:prSet presAssocID="{CDED8D6E-FF31-48B0-9F65-26F842186554}" presName="compNode" presStyleCnt="0"/>
      <dgm:spPr/>
    </dgm:pt>
    <dgm:pt modelId="{C85B85CD-8D5F-4C07-87DA-65ED72420E75}" type="pres">
      <dgm:prSet presAssocID="{CDED8D6E-FF31-48B0-9F65-26F842186554}" presName="iconBgRect" presStyleLbl="bgShp" presStyleIdx="2" presStyleCnt="4" custLinFactNeighborX="9451" custLinFactNeighborY="45629"/>
      <dgm:spPr/>
    </dgm:pt>
    <dgm:pt modelId="{739A741E-5852-4993-9E3D-AE2FB310D42B}" type="pres">
      <dgm:prSet presAssocID="{CDED8D6E-FF31-48B0-9F65-26F842186554}" presName="iconRect" presStyleLbl="node1" presStyleIdx="2" presStyleCnt="4" custLinFactNeighborX="15408" custLinFactNeighborY="7865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eaf"/>
        </a:ext>
      </dgm:extLst>
    </dgm:pt>
    <dgm:pt modelId="{E3B7EBDA-B963-4E31-A6B6-E8ED4CCD9AD5}" type="pres">
      <dgm:prSet presAssocID="{CDED8D6E-FF31-48B0-9F65-26F842186554}" presName="spaceRect" presStyleCnt="0"/>
      <dgm:spPr/>
    </dgm:pt>
    <dgm:pt modelId="{8996DB4A-4674-4F0C-95D6-B8F3740234CB}" type="pres">
      <dgm:prSet presAssocID="{CDED8D6E-FF31-48B0-9F65-26F842186554}" presName="textRect" presStyleLbl="revTx" presStyleIdx="2" presStyleCnt="4" custScaleX="121296" custLinFactNeighborX="4164" custLinFactNeighborY="45629">
        <dgm:presLayoutVars>
          <dgm:chMax val="1"/>
          <dgm:chPref val="1"/>
        </dgm:presLayoutVars>
      </dgm:prSet>
      <dgm:spPr/>
    </dgm:pt>
    <dgm:pt modelId="{5AB94D71-1CDC-4D62-BA68-D5F4C5F1E36D}" type="pres">
      <dgm:prSet presAssocID="{E9B66B8B-5AF4-4DCF-942A-C748D189A4A3}" presName="sibTrans" presStyleLbl="sibTrans2D1" presStyleIdx="0" presStyleCnt="0"/>
      <dgm:spPr/>
    </dgm:pt>
    <dgm:pt modelId="{EF7004D1-E7BA-40EA-9B04-491F61654EF2}" type="pres">
      <dgm:prSet presAssocID="{BE8A994E-D940-492B-9330-2A7CBAAFC44D}" presName="compNode" presStyleCnt="0"/>
      <dgm:spPr/>
    </dgm:pt>
    <dgm:pt modelId="{F674737D-D646-4601-B7B5-4554215CF9BF}" type="pres">
      <dgm:prSet presAssocID="{BE8A994E-D940-492B-9330-2A7CBAAFC44D}" presName="iconBgRect" presStyleLbl="bgShp" presStyleIdx="3" presStyleCnt="4" custLinFactNeighborX="-1234" custLinFactNeighborY="52387"/>
      <dgm:spPr/>
    </dgm:pt>
    <dgm:pt modelId="{EA61DCFF-9C6B-4CF9-8515-0DF736BDD92C}" type="pres">
      <dgm:prSet presAssocID="{BE8A994E-D940-492B-9330-2A7CBAAFC44D}" presName="iconRect" presStyleLbl="node1" presStyleIdx="3" presStyleCnt="4" custLinFactNeighborX="-2116" custLinFactNeighborY="9030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eb Design"/>
        </a:ext>
      </dgm:extLst>
    </dgm:pt>
    <dgm:pt modelId="{A272C76F-AE9B-4B19-8191-AD89630A1C85}" type="pres">
      <dgm:prSet presAssocID="{BE8A994E-D940-492B-9330-2A7CBAAFC44D}" presName="spaceRect" presStyleCnt="0"/>
      <dgm:spPr/>
    </dgm:pt>
    <dgm:pt modelId="{7A46114F-BBF7-4442-8697-0CA12BBBF96B}" type="pres">
      <dgm:prSet presAssocID="{BE8A994E-D940-492B-9330-2A7CBAAFC44D}" presName="textRect" presStyleLbl="revTx" presStyleIdx="3" presStyleCnt="4" custScaleX="94948" custLinFactNeighborX="507" custLinFactNeighborY="47919">
        <dgm:presLayoutVars>
          <dgm:chMax val="1"/>
          <dgm:chPref val="1"/>
        </dgm:presLayoutVars>
      </dgm:prSet>
      <dgm:spPr/>
    </dgm:pt>
  </dgm:ptLst>
  <dgm:cxnLst>
    <dgm:cxn modelId="{DB40B610-B218-49AF-ABAC-FB8A22F0A910}" type="presOf" srcId="{A6FF6658-190E-4C97-B5D6-532F13460FEA}" destId="{91FDF024-7AB0-4D10-A187-4F03BF844981}" srcOrd="0" destOrd="0" presId="urn:microsoft.com/office/officeart/2018/2/layout/IconCircleList"/>
    <dgm:cxn modelId="{97FFA42F-97A7-4191-AEF0-2F6E82CFDD95}" srcId="{2A488B5F-54DE-4B16-9F1D-37AC9BEA9B3C}" destId="{CDED8D6E-FF31-48B0-9F65-26F842186554}" srcOrd="2" destOrd="0" parTransId="{FE544725-A1BC-47CC-BF11-F90BB785D1FF}" sibTransId="{E9B66B8B-5AF4-4DCF-942A-C748D189A4A3}"/>
    <dgm:cxn modelId="{E5316139-852F-4682-B053-80A928F7A0ED}" srcId="{2A488B5F-54DE-4B16-9F1D-37AC9BEA9B3C}" destId="{BE8A994E-D940-492B-9330-2A7CBAAFC44D}" srcOrd="3" destOrd="0" parTransId="{76E36C1A-74DD-4EFC-9F98-408160E5566B}" sibTransId="{12CCFE66-1864-453E-8D31-95FDAB2CAB38}"/>
    <dgm:cxn modelId="{A1540941-0B1E-473E-9B9F-36680BA98D15}" srcId="{2A488B5F-54DE-4B16-9F1D-37AC9BEA9B3C}" destId="{A6FF6658-190E-4C97-B5D6-532F13460FEA}" srcOrd="0" destOrd="0" parTransId="{7178ABBD-918E-496A-9D85-7F6CC91A3BF2}" sibTransId="{BCF3FBC4-A073-4627-80C1-069A18953CF7}"/>
    <dgm:cxn modelId="{7CEC7E45-21DD-437B-B25D-7EC74FE07613}" type="presOf" srcId="{6E87B252-C4F2-44AA-80E0-E5DB58C21CE6}" destId="{6913EA3A-D9CF-4263-9016-8E0CC98EB6E4}" srcOrd="0" destOrd="0" presId="urn:microsoft.com/office/officeart/2018/2/layout/IconCircleList"/>
    <dgm:cxn modelId="{A89E0B53-3304-4E59-BCEB-72A5047BDF95}" type="presOf" srcId="{E474DF5A-8284-4CF6-BF53-CC8C2736A7C7}" destId="{F3B0A610-00DA-4593-AC46-283CF8FE284F}" srcOrd="0" destOrd="0" presId="urn:microsoft.com/office/officeart/2018/2/layout/IconCircleList"/>
    <dgm:cxn modelId="{669FF37E-B126-48DB-A1A1-AA74A1B76FBE}" type="presOf" srcId="{BE8A994E-D940-492B-9330-2A7CBAAFC44D}" destId="{7A46114F-BBF7-4442-8697-0CA12BBBF96B}" srcOrd="0" destOrd="0" presId="urn:microsoft.com/office/officeart/2018/2/layout/IconCircleList"/>
    <dgm:cxn modelId="{22739983-95C3-410A-B6BB-36514A2E76F9}" srcId="{2A488B5F-54DE-4B16-9F1D-37AC9BEA9B3C}" destId="{6E87B252-C4F2-44AA-80E0-E5DB58C21CE6}" srcOrd="1" destOrd="0" parTransId="{EE8FB299-5ED4-424B-AC8B-D908589B55AB}" sibTransId="{E474DF5A-8284-4CF6-BF53-CC8C2736A7C7}"/>
    <dgm:cxn modelId="{5046B997-303A-4F82-8296-3204E44A49C0}" type="presOf" srcId="{BCF3FBC4-A073-4627-80C1-069A18953CF7}" destId="{7A09868E-AC6B-48B4-8419-E1731BFDDDEE}" srcOrd="0" destOrd="0" presId="urn:microsoft.com/office/officeart/2018/2/layout/IconCircleList"/>
    <dgm:cxn modelId="{CE5964A1-C759-4836-B484-692333DC25B8}" type="presOf" srcId="{CDED8D6E-FF31-48B0-9F65-26F842186554}" destId="{8996DB4A-4674-4F0C-95D6-B8F3740234CB}" srcOrd="0" destOrd="0" presId="urn:microsoft.com/office/officeart/2018/2/layout/IconCircleList"/>
    <dgm:cxn modelId="{B835E7C7-1EA5-46A1-AD67-BEAA1463045B}" type="presOf" srcId="{E9B66B8B-5AF4-4DCF-942A-C748D189A4A3}" destId="{5AB94D71-1CDC-4D62-BA68-D5F4C5F1E36D}" srcOrd="0" destOrd="0" presId="urn:microsoft.com/office/officeart/2018/2/layout/IconCircleList"/>
    <dgm:cxn modelId="{D48068FB-3DB2-4216-9207-6E115132F12C}" type="presOf" srcId="{2A488B5F-54DE-4B16-9F1D-37AC9BEA9B3C}" destId="{58FBAFCE-3F0F-4E72-98F2-65A38B753F71}" srcOrd="0" destOrd="0" presId="urn:microsoft.com/office/officeart/2018/2/layout/IconCircleList"/>
    <dgm:cxn modelId="{C4055E67-D5B4-468C-BA29-1738FBFB0ED8}" type="presParOf" srcId="{58FBAFCE-3F0F-4E72-98F2-65A38B753F71}" destId="{04675918-87C9-43BD-AEFE-3C480808CE3E}" srcOrd="0" destOrd="0" presId="urn:microsoft.com/office/officeart/2018/2/layout/IconCircleList"/>
    <dgm:cxn modelId="{00418B88-2098-405E-9603-1761CA2A27DF}" type="presParOf" srcId="{04675918-87C9-43BD-AEFE-3C480808CE3E}" destId="{111E5C89-41F3-4069-9ADC-8468E6A8B72E}" srcOrd="0" destOrd="0" presId="urn:microsoft.com/office/officeart/2018/2/layout/IconCircleList"/>
    <dgm:cxn modelId="{FE2233AC-EE13-4C98-96B5-7F25C005CA26}" type="presParOf" srcId="{111E5C89-41F3-4069-9ADC-8468E6A8B72E}" destId="{B161F6D7-303E-4D56-9B69-26A558E682A8}" srcOrd="0" destOrd="0" presId="urn:microsoft.com/office/officeart/2018/2/layout/IconCircleList"/>
    <dgm:cxn modelId="{F39D0CDD-C646-4B5D-A883-55F3FB0D30E3}" type="presParOf" srcId="{111E5C89-41F3-4069-9ADC-8468E6A8B72E}" destId="{03DA96B3-58BC-46A1-9FA8-ECA609A40E19}" srcOrd="1" destOrd="0" presId="urn:microsoft.com/office/officeart/2018/2/layout/IconCircleList"/>
    <dgm:cxn modelId="{7C691E9B-8434-4908-A164-2802248576BB}" type="presParOf" srcId="{111E5C89-41F3-4069-9ADC-8468E6A8B72E}" destId="{B43EEC4E-2572-42BF-8F41-4A197BC045B4}" srcOrd="2" destOrd="0" presId="urn:microsoft.com/office/officeart/2018/2/layout/IconCircleList"/>
    <dgm:cxn modelId="{1A223C3B-084D-4E42-9CC9-B9C24C06A811}" type="presParOf" srcId="{111E5C89-41F3-4069-9ADC-8468E6A8B72E}" destId="{91FDF024-7AB0-4D10-A187-4F03BF844981}" srcOrd="3" destOrd="0" presId="urn:microsoft.com/office/officeart/2018/2/layout/IconCircleList"/>
    <dgm:cxn modelId="{ED9119A7-A638-402C-9510-57B744C522D0}" type="presParOf" srcId="{04675918-87C9-43BD-AEFE-3C480808CE3E}" destId="{7A09868E-AC6B-48B4-8419-E1731BFDDDEE}" srcOrd="1" destOrd="0" presId="urn:microsoft.com/office/officeart/2018/2/layout/IconCircleList"/>
    <dgm:cxn modelId="{D9A57928-C2B6-4172-9D85-11000BCDFF5F}" type="presParOf" srcId="{04675918-87C9-43BD-AEFE-3C480808CE3E}" destId="{F8E2D661-52EB-4DB2-B6FD-0547EDEFA7B4}" srcOrd="2" destOrd="0" presId="urn:microsoft.com/office/officeart/2018/2/layout/IconCircleList"/>
    <dgm:cxn modelId="{8A10CBE3-AB26-4E69-8BB2-DF74B4A6C69B}" type="presParOf" srcId="{F8E2D661-52EB-4DB2-B6FD-0547EDEFA7B4}" destId="{6F7534CD-CB1B-4CBA-8CA9-01AD6DB52A6E}" srcOrd="0" destOrd="0" presId="urn:microsoft.com/office/officeart/2018/2/layout/IconCircleList"/>
    <dgm:cxn modelId="{DB373A53-D776-48FE-9263-DE4A7DCD0719}" type="presParOf" srcId="{F8E2D661-52EB-4DB2-B6FD-0547EDEFA7B4}" destId="{BDD54CDC-F0D6-4E6B-839D-401705E24AB2}" srcOrd="1" destOrd="0" presId="urn:microsoft.com/office/officeart/2018/2/layout/IconCircleList"/>
    <dgm:cxn modelId="{FACFBA2C-3D89-499B-9B00-7274713F4D26}" type="presParOf" srcId="{F8E2D661-52EB-4DB2-B6FD-0547EDEFA7B4}" destId="{48D3B65E-87D1-4943-907A-6751ADEEA52E}" srcOrd="2" destOrd="0" presId="urn:microsoft.com/office/officeart/2018/2/layout/IconCircleList"/>
    <dgm:cxn modelId="{87BE6004-1F54-4E5F-A2EF-ED785817D028}" type="presParOf" srcId="{F8E2D661-52EB-4DB2-B6FD-0547EDEFA7B4}" destId="{6913EA3A-D9CF-4263-9016-8E0CC98EB6E4}" srcOrd="3" destOrd="0" presId="urn:microsoft.com/office/officeart/2018/2/layout/IconCircleList"/>
    <dgm:cxn modelId="{CE247C5B-2F10-40FE-B863-B8BFABA2B42E}" type="presParOf" srcId="{04675918-87C9-43BD-AEFE-3C480808CE3E}" destId="{F3B0A610-00DA-4593-AC46-283CF8FE284F}" srcOrd="3" destOrd="0" presId="urn:microsoft.com/office/officeart/2018/2/layout/IconCircleList"/>
    <dgm:cxn modelId="{E106CD8B-6560-4EE9-826B-E939D9FACE2B}" type="presParOf" srcId="{04675918-87C9-43BD-AEFE-3C480808CE3E}" destId="{0FDF439F-7D3B-4766-B3F9-6F28C380CFDC}" srcOrd="4" destOrd="0" presId="urn:microsoft.com/office/officeart/2018/2/layout/IconCircleList"/>
    <dgm:cxn modelId="{6A984C93-A0FB-4C2A-8550-5030C70A692F}" type="presParOf" srcId="{0FDF439F-7D3B-4766-B3F9-6F28C380CFDC}" destId="{C85B85CD-8D5F-4C07-87DA-65ED72420E75}" srcOrd="0" destOrd="0" presId="urn:microsoft.com/office/officeart/2018/2/layout/IconCircleList"/>
    <dgm:cxn modelId="{2D87555D-0875-45FD-ABA8-F6FDEDE1A1D0}" type="presParOf" srcId="{0FDF439F-7D3B-4766-B3F9-6F28C380CFDC}" destId="{739A741E-5852-4993-9E3D-AE2FB310D42B}" srcOrd="1" destOrd="0" presId="urn:microsoft.com/office/officeart/2018/2/layout/IconCircleList"/>
    <dgm:cxn modelId="{2042CDA2-1FC6-410A-BACB-12B51111BA01}" type="presParOf" srcId="{0FDF439F-7D3B-4766-B3F9-6F28C380CFDC}" destId="{E3B7EBDA-B963-4E31-A6B6-E8ED4CCD9AD5}" srcOrd="2" destOrd="0" presId="urn:microsoft.com/office/officeart/2018/2/layout/IconCircleList"/>
    <dgm:cxn modelId="{D22E993B-C4EB-4343-A778-F261E2B97A65}" type="presParOf" srcId="{0FDF439F-7D3B-4766-B3F9-6F28C380CFDC}" destId="{8996DB4A-4674-4F0C-95D6-B8F3740234CB}" srcOrd="3" destOrd="0" presId="urn:microsoft.com/office/officeart/2018/2/layout/IconCircleList"/>
    <dgm:cxn modelId="{44A6234A-45D4-498E-9B1F-D94E2C98E704}" type="presParOf" srcId="{04675918-87C9-43BD-AEFE-3C480808CE3E}" destId="{5AB94D71-1CDC-4D62-BA68-D5F4C5F1E36D}" srcOrd="5" destOrd="0" presId="urn:microsoft.com/office/officeart/2018/2/layout/IconCircleList"/>
    <dgm:cxn modelId="{013023D0-7C44-4B1E-AE7F-FA4D7E26DE29}" type="presParOf" srcId="{04675918-87C9-43BD-AEFE-3C480808CE3E}" destId="{EF7004D1-E7BA-40EA-9B04-491F61654EF2}" srcOrd="6" destOrd="0" presId="urn:microsoft.com/office/officeart/2018/2/layout/IconCircleList"/>
    <dgm:cxn modelId="{486D1B44-1594-43BD-85D6-EF6654413670}" type="presParOf" srcId="{EF7004D1-E7BA-40EA-9B04-491F61654EF2}" destId="{F674737D-D646-4601-B7B5-4554215CF9BF}" srcOrd="0" destOrd="0" presId="urn:microsoft.com/office/officeart/2018/2/layout/IconCircleList"/>
    <dgm:cxn modelId="{F22D42D6-66E3-4E7A-A8BD-01B97A3326B6}" type="presParOf" srcId="{EF7004D1-E7BA-40EA-9B04-491F61654EF2}" destId="{EA61DCFF-9C6B-4CF9-8515-0DF736BDD92C}" srcOrd="1" destOrd="0" presId="urn:microsoft.com/office/officeart/2018/2/layout/IconCircleList"/>
    <dgm:cxn modelId="{0F8F4BFF-028A-4134-B413-6587664EC7D0}" type="presParOf" srcId="{EF7004D1-E7BA-40EA-9B04-491F61654EF2}" destId="{A272C76F-AE9B-4B19-8191-AD89630A1C85}" srcOrd="2" destOrd="0" presId="urn:microsoft.com/office/officeart/2018/2/layout/IconCircleList"/>
    <dgm:cxn modelId="{EA1ECBEE-BF40-422B-96A9-9CB8331818A4}" type="presParOf" srcId="{EF7004D1-E7BA-40EA-9B04-491F61654EF2}" destId="{7A46114F-BBF7-4442-8697-0CA12BBBF96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1F6D7-303E-4D56-9B69-26A558E682A8}">
      <dsp:nvSpPr>
        <dsp:cNvPr id="0" name=""/>
        <dsp:cNvSpPr/>
      </dsp:nvSpPr>
      <dsp:spPr>
        <a:xfrm>
          <a:off x="243833" y="470244"/>
          <a:ext cx="1032042" cy="10320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A96B3-58BC-46A1-9FA8-ECA609A40E19}">
      <dsp:nvSpPr>
        <dsp:cNvPr id="0" name=""/>
        <dsp:cNvSpPr/>
      </dsp:nvSpPr>
      <dsp:spPr>
        <a:xfrm>
          <a:off x="455159" y="687135"/>
          <a:ext cx="598584" cy="5985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DF024-7AB0-4D10-A187-4F03BF844981}">
      <dsp:nvSpPr>
        <dsp:cNvPr id="0" name=""/>
        <dsp:cNvSpPr/>
      </dsp:nvSpPr>
      <dsp:spPr>
        <a:xfrm>
          <a:off x="1297448" y="470244"/>
          <a:ext cx="2432672" cy="1032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pPr>
          <a:r>
            <a:rPr lang="en-GB" sz="2800" kern="1200">
              <a:latin typeface="Arial" panose="020B0604020202020204" pitchFamily="34" charset="0"/>
              <a:cs typeface="Arial" panose="020B0604020202020204" pitchFamily="34" charset="0"/>
            </a:rPr>
            <a:t>Explore R@H </a:t>
          </a:r>
          <a:r>
            <a:rPr lang="en-GB" sz="2800" kern="1200">
              <a:solidFill>
                <a:srgbClr val="D90D32"/>
              </a:solidFill>
              <a:latin typeface="Arial" panose="020B0604020202020204" pitchFamily="34" charset="0"/>
              <a:cs typeface="Arial" panose="020B0604020202020204" pitchFamily="34" charset="0"/>
            </a:rPr>
            <a:t>website</a:t>
          </a:r>
          <a:r>
            <a:rPr lang="en-GB" sz="2800" kern="1200">
              <a:latin typeface="Arial" panose="020B0604020202020204" pitchFamily="34" charset="0"/>
              <a:cs typeface="Arial" panose="020B0604020202020204" pitchFamily="34" charset="0"/>
            </a:rPr>
            <a:t> </a:t>
          </a:r>
          <a:endParaRPr lang="en-US" sz="2800" kern="1200">
            <a:latin typeface="Arial" panose="020B0604020202020204" pitchFamily="34" charset="0"/>
            <a:cs typeface="Arial" panose="020B0604020202020204" pitchFamily="34" charset="0"/>
          </a:endParaRPr>
        </a:p>
      </dsp:txBody>
      <dsp:txXfrm>
        <a:off x="1297448" y="470244"/>
        <a:ext cx="2432672" cy="1032042"/>
      </dsp:txXfrm>
    </dsp:sp>
    <dsp:sp modelId="{6F7534CD-CB1B-4CBA-8CA9-01AD6DB52A6E}">
      <dsp:nvSpPr>
        <dsp:cNvPr id="0" name=""/>
        <dsp:cNvSpPr/>
      </dsp:nvSpPr>
      <dsp:spPr>
        <a:xfrm>
          <a:off x="4540797" y="494548"/>
          <a:ext cx="1032042" cy="10320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D54CDC-F0D6-4E6B-839D-401705E24AB2}">
      <dsp:nvSpPr>
        <dsp:cNvPr id="0" name=""/>
        <dsp:cNvSpPr/>
      </dsp:nvSpPr>
      <dsp:spPr>
        <a:xfrm>
          <a:off x="4757663" y="704571"/>
          <a:ext cx="598584" cy="5985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13EA3A-D9CF-4263-9016-8E0CC98EB6E4}">
      <dsp:nvSpPr>
        <dsp:cNvPr id="0" name=""/>
        <dsp:cNvSpPr/>
      </dsp:nvSpPr>
      <dsp:spPr>
        <a:xfrm>
          <a:off x="5570519" y="601674"/>
          <a:ext cx="2432672" cy="1032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pPr>
          <a:r>
            <a:rPr lang="en-GB" sz="2800" kern="1200">
              <a:latin typeface="Arial" panose="020B0604020202020204" pitchFamily="34" charset="0"/>
              <a:cs typeface="Arial" panose="020B0604020202020204" pitchFamily="34" charset="0"/>
            </a:rPr>
            <a:t>Email R@H with any </a:t>
          </a:r>
          <a:r>
            <a:rPr lang="en-GB" sz="2800" kern="1200">
              <a:solidFill>
                <a:srgbClr val="D90D32"/>
              </a:solidFill>
              <a:latin typeface="Arial" panose="020B0604020202020204" pitchFamily="34" charset="0"/>
              <a:cs typeface="Arial" panose="020B0604020202020204" pitchFamily="34" charset="0"/>
            </a:rPr>
            <a:t>questions</a:t>
          </a:r>
          <a:r>
            <a:rPr lang="en-GB" sz="2800" kern="1200">
              <a:latin typeface="Arial" panose="020B0604020202020204" pitchFamily="34" charset="0"/>
              <a:cs typeface="Arial" panose="020B0604020202020204" pitchFamily="34" charset="0"/>
            </a:rPr>
            <a:t> </a:t>
          </a:r>
          <a:endParaRPr lang="en-US" sz="2800" kern="1200">
            <a:latin typeface="Arial" panose="020B0604020202020204" pitchFamily="34" charset="0"/>
            <a:cs typeface="Arial" panose="020B0604020202020204" pitchFamily="34" charset="0"/>
          </a:endParaRPr>
        </a:p>
      </dsp:txBody>
      <dsp:txXfrm>
        <a:off x="5570519" y="601674"/>
        <a:ext cx="2432672" cy="1032042"/>
      </dsp:txXfrm>
    </dsp:sp>
    <dsp:sp modelId="{C85B85CD-8D5F-4C07-87DA-65ED72420E75}">
      <dsp:nvSpPr>
        <dsp:cNvPr id="0" name=""/>
        <dsp:cNvSpPr/>
      </dsp:nvSpPr>
      <dsp:spPr>
        <a:xfrm>
          <a:off x="232676" y="2757611"/>
          <a:ext cx="1032042" cy="10320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9A741E-5852-4993-9E3D-AE2FB310D42B}">
      <dsp:nvSpPr>
        <dsp:cNvPr id="0" name=""/>
        <dsp:cNvSpPr/>
      </dsp:nvSpPr>
      <dsp:spPr>
        <a:xfrm>
          <a:off x="444097" y="2974223"/>
          <a:ext cx="598584" cy="5985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6DB4A-4674-4F0C-95D6-B8F3740234CB}">
      <dsp:nvSpPr>
        <dsp:cNvPr id="0" name=""/>
        <dsp:cNvSpPr/>
      </dsp:nvSpPr>
      <dsp:spPr>
        <a:xfrm>
          <a:off x="1230598" y="2757611"/>
          <a:ext cx="2950733" cy="1032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pPr>
          <a:r>
            <a:rPr lang="en-GB" sz="2800" kern="1200">
              <a:latin typeface="Arial" panose="020B0604020202020204" pitchFamily="34" charset="0"/>
              <a:cs typeface="Arial" panose="020B0604020202020204" pitchFamily="34" charset="0"/>
            </a:rPr>
            <a:t>Take a </a:t>
          </a:r>
          <a:r>
            <a:rPr lang="en-GB" sz="2800" kern="1200">
              <a:solidFill>
                <a:srgbClr val="D90D32"/>
              </a:solidFill>
              <a:latin typeface="Arial" panose="020B0604020202020204" pitchFamily="34" charset="0"/>
              <a:cs typeface="Arial" panose="020B0604020202020204" pitchFamily="34" charset="0"/>
            </a:rPr>
            <a:t>leaflet</a:t>
          </a:r>
          <a:r>
            <a:rPr lang="en-GB" sz="2800" kern="1200">
              <a:latin typeface="Arial" panose="020B0604020202020204" pitchFamily="34" charset="0"/>
              <a:cs typeface="Arial" panose="020B0604020202020204" pitchFamily="34" charset="0"/>
            </a:rPr>
            <a:t>, think about hosting and </a:t>
          </a:r>
          <a:r>
            <a:rPr lang="en-GB" sz="2800" kern="1200">
              <a:solidFill>
                <a:srgbClr val="D90D32"/>
              </a:solidFill>
              <a:latin typeface="Arial" panose="020B0604020202020204" pitchFamily="34" charset="0"/>
              <a:cs typeface="Arial" panose="020B0604020202020204" pitchFamily="34" charset="0"/>
            </a:rPr>
            <a:t>discuss</a:t>
          </a:r>
          <a:r>
            <a:rPr lang="en-GB" sz="2800" kern="1200">
              <a:latin typeface="Arial" panose="020B0604020202020204" pitchFamily="34" charset="0"/>
              <a:cs typeface="Arial" panose="020B0604020202020204" pitchFamily="34" charset="0"/>
            </a:rPr>
            <a:t> with friends + family </a:t>
          </a:r>
          <a:endParaRPr lang="en-US" sz="2800" kern="1200">
            <a:latin typeface="Arial" panose="020B0604020202020204" pitchFamily="34" charset="0"/>
            <a:cs typeface="Arial" panose="020B0604020202020204" pitchFamily="34" charset="0"/>
          </a:endParaRPr>
        </a:p>
      </dsp:txBody>
      <dsp:txXfrm>
        <a:off x="1230598" y="2757611"/>
        <a:ext cx="2950733" cy="1032042"/>
      </dsp:txXfrm>
    </dsp:sp>
    <dsp:sp modelId="{F674737D-D646-4601-B7B5-4554215CF9BF}">
      <dsp:nvSpPr>
        <dsp:cNvPr id="0" name=""/>
        <dsp:cNvSpPr/>
      </dsp:nvSpPr>
      <dsp:spPr>
        <a:xfrm>
          <a:off x="4491175" y="2827357"/>
          <a:ext cx="1032042" cy="10320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1DCFF-9C6B-4CF9-8515-0DF736BDD92C}">
      <dsp:nvSpPr>
        <dsp:cNvPr id="0" name=""/>
        <dsp:cNvSpPr/>
      </dsp:nvSpPr>
      <dsp:spPr>
        <a:xfrm>
          <a:off x="4707973" y="3043970"/>
          <a:ext cx="598584" cy="5985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6114F-BBF7-4442-8697-0CA12BBBF96B}">
      <dsp:nvSpPr>
        <dsp:cNvPr id="0" name=""/>
        <dsp:cNvSpPr/>
      </dsp:nvSpPr>
      <dsp:spPr>
        <a:xfrm>
          <a:off x="5830888" y="2781245"/>
          <a:ext cx="2309773" cy="1032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pPr>
          <a:r>
            <a:rPr lang="en-GB" sz="2800" kern="1200">
              <a:latin typeface="Arial" panose="020B0604020202020204" pitchFamily="34" charset="0"/>
              <a:cs typeface="Arial" panose="020B0604020202020204" pitchFamily="34" charset="0"/>
            </a:rPr>
            <a:t>Fill out </a:t>
          </a:r>
          <a:r>
            <a:rPr lang="en-GB" sz="2800" kern="1200">
              <a:solidFill>
                <a:srgbClr val="D90D32"/>
              </a:solidFill>
              <a:latin typeface="Arial" panose="020B0604020202020204" pitchFamily="34" charset="0"/>
              <a:cs typeface="Arial" panose="020B0604020202020204" pitchFamily="34" charset="0"/>
            </a:rPr>
            <a:t>a host application form</a:t>
          </a:r>
          <a:r>
            <a:rPr lang="en-GB" sz="2800" kern="1200">
              <a:latin typeface="Arial" panose="020B0604020202020204" pitchFamily="34" charset="0"/>
              <a:cs typeface="Arial" panose="020B0604020202020204" pitchFamily="34" charset="0"/>
            </a:rPr>
            <a:t> on R@H website</a:t>
          </a:r>
          <a:endParaRPr lang="en-US" sz="2800" kern="1200">
            <a:latin typeface="Arial" panose="020B0604020202020204" pitchFamily="34" charset="0"/>
            <a:cs typeface="Arial" panose="020B0604020202020204" pitchFamily="34" charset="0"/>
          </a:endParaRPr>
        </a:p>
      </dsp:txBody>
      <dsp:txXfrm>
        <a:off x="5830888" y="2781245"/>
        <a:ext cx="2309773" cy="103204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0108229-DA38-48B6-AABD-EA2CA686D4EC}" type="datetimeFigureOut">
              <a:rPr lang="en-GB" smtClean="0"/>
              <a:t>28/08/2024</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A8D99A8-4222-498B-9454-373EFD02D086}" type="slidenum">
              <a:rPr lang="en-GB" smtClean="0"/>
              <a:t>‹#›</a:t>
            </a:fld>
            <a:endParaRPr lang="en-GB"/>
          </a:p>
        </p:txBody>
      </p:sp>
    </p:spTree>
    <p:extLst>
      <p:ext uri="{BB962C8B-B14F-4D97-AF65-F5344CB8AC3E}">
        <p14:creationId xmlns:p14="http://schemas.microsoft.com/office/powerpoint/2010/main" val="790361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8D99A8-4222-498B-9454-373EFD02D086}" type="slidenum">
              <a:rPr lang="en-GB" smtClean="0"/>
              <a:t>13</a:t>
            </a:fld>
            <a:endParaRPr lang="en-GB"/>
          </a:p>
        </p:txBody>
      </p:sp>
    </p:spTree>
    <p:extLst>
      <p:ext uri="{BB962C8B-B14F-4D97-AF65-F5344CB8AC3E}">
        <p14:creationId xmlns:p14="http://schemas.microsoft.com/office/powerpoint/2010/main" val="357720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CEDC-5CAA-E66F-21E4-F4BCC1EC54B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617E417-B5A3-7325-A2B2-42632488B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085163-49BE-EB74-38B7-F79F8AAB7478}"/>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5" name="Footer Placeholder 4">
            <a:extLst>
              <a:ext uri="{FF2B5EF4-FFF2-40B4-BE49-F238E27FC236}">
                <a16:creationId xmlns:a16="http://schemas.microsoft.com/office/drawing/2014/main" id="{A8C330CD-3471-8AE1-0FD1-DA2B716836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61A229-DE05-A3F4-2AE1-99708668B516}"/>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382291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1D1E-4B9F-2E2B-EF8E-1A41B7CF3C2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6B24E2A-475B-A0E7-AEAC-7E73337B6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068B7EF-3A6B-85D2-4413-6EC36D24C3C4}"/>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5" name="Footer Placeholder 4">
            <a:extLst>
              <a:ext uri="{FF2B5EF4-FFF2-40B4-BE49-F238E27FC236}">
                <a16:creationId xmlns:a16="http://schemas.microsoft.com/office/drawing/2014/main" id="{48CF5DA8-6390-C634-8885-9D8D2E749D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D7D97E-AC40-C596-8AFF-4FAA7CE3E83D}"/>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337378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3FCE3-67CB-AA14-4F07-A4DECE3599E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7C68019-E070-08F4-E637-8D56EC472B6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0E4991E-CA38-190A-B468-0F8C2E8EA1CE}"/>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5" name="Footer Placeholder 4">
            <a:extLst>
              <a:ext uri="{FF2B5EF4-FFF2-40B4-BE49-F238E27FC236}">
                <a16:creationId xmlns:a16="http://schemas.microsoft.com/office/drawing/2014/main" id="{94289ED4-5D9F-E2E3-B43E-E99A759A0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17A550-DA64-C0DE-76DC-C60CBC974EB8}"/>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208451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0A60-B4A0-05B5-B628-8DDB734430D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2A0DE0F-058C-9A93-7B11-B1A0E76258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6E2126-4AD0-33F6-8ED4-5640CC57806F}"/>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5" name="Footer Placeholder 4">
            <a:extLst>
              <a:ext uri="{FF2B5EF4-FFF2-40B4-BE49-F238E27FC236}">
                <a16:creationId xmlns:a16="http://schemas.microsoft.com/office/drawing/2014/main" id="{F84C084E-FD06-6C24-7E99-60CDEAF72E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2A8718-33FA-3C76-BE3E-4A0EAC9A021E}"/>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253603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E626-704A-E9DA-7467-A56D0A4063D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CA26464-B243-D97E-A2FD-C4E578C36E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7AE69C5-8614-6DC6-A85D-68C2ACC032F0}"/>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5" name="Footer Placeholder 4">
            <a:extLst>
              <a:ext uri="{FF2B5EF4-FFF2-40B4-BE49-F238E27FC236}">
                <a16:creationId xmlns:a16="http://schemas.microsoft.com/office/drawing/2014/main" id="{081A6702-769A-50B2-235D-2E4287B84F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7B6F78-D0DF-F5EA-BAA2-DBB5FEFD2E26}"/>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178307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C045-C761-24A2-FBEF-50A129D9E74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1E3F14B-B96B-D3ED-C049-96EAD9DB37E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D5C758A-D83E-252F-B780-5FF49A61ED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EEAA911-54EF-F0F3-DD05-4A7BC080CAE5}"/>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6" name="Footer Placeholder 5">
            <a:extLst>
              <a:ext uri="{FF2B5EF4-FFF2-40B4-BE49-F238E27FC236}">
                <a16:creationId xmlns:a16="http://schemas.microsoft.com/office/drawing/2014/main" id="{14B916DB-052D-6ECA-5605-357BCB3750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370025-D1CB-04D5-3A12-33531ED20AC9}"/>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75950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D109-D365-E881-2CAC-60C1C269A63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752233F-0962-BE41-AB7B-99123E5B1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3D3A526-F72C-3901-D5D3-9FBA99761E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45B609-C4A8-E872-275F-E95F35965B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C51E05-DDF5-7F3A-1536-7F0DB491935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415E087-3E4A-35CF-CCB8-C4CA10E3CB32}"/>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8" name="Footer Placeholder 7">
            <a:extLst>
              <a:ext uri="{FF2B5EF4-FFF2-40B4-BE49-F238E27FC236}">
                <a16:creationId xmlns:a16="http://schemas.microsoft.com/office/drawing/2014/main" id="{C3B477BD-17AF-D940-8518-AFC7A4DD66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D1B24C-B162-3715-E710-07AF96F5C6BA}"/>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274613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F98F-D4B3-1C90-4B79-AEED2D3CAA3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8ED1F94-91C1-6D4E-BA39-FFA210901C28}"/>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4" name="Footer Placeholder 3">
            <a:extLst>
              <a:ext uri="{FF2B5EF4-FFF2-40B4-BE49-F238E27FC236}">
                <a16:creationId xmlns:a16="http://schemas.microsoft.com/office/drawing/2014/main" id="{0503EDE1-28DB-38FE-9E2E-707C4E1033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7A0B90-37F1-C502-CB3C-AFFF109CAD5E}"/>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2218959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EF1041-E203-172A-AF5C-AC604795A8FD}"/>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3" name="Footer Placeholder 2">
            <a:extLst>
              <a:ext uri="{FF2B5EF4-FFF2-40B4-BE49-F238E27FC236}">
                <a16:creationId xmlns:a16="http://schemas.microsoft.com/office/drawing/2014/main" id="{5DA575AE-EE66-8280-1CE0-6EE19B7259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53E1A3-D503-4113-394F-EBB877D35542}"/>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4107746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E3703-0ECC-4705-A683-A5CFEE94EE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74AAF78-790A-5379-D5D8-DC29146EC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60444BC-ED2B-7BCA-1A07-B37517F00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4CB978-7B15-32C7-7593-E6738C8F8075}"/>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6" name="Footer Placeholder 5">
            <a:extLst>
              <a:ext uri="{FF2B5EF4-FFF2-40B4-BE49-F238E27FC236}">
                <a16:creationId xmlns:a16="http://schemas.microsoft.com/office/drawing/2014/main" id="{D81A3C77-3697-EA74-FCED-3DE9D67FCA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B9A779-1D47-CD86-6F85-95436D315FC0}"/>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255403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5083-697C-62FD-9D4A-911EF3B5E8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D17D187-53FC-5E93-381A-B95F408590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366DA9-F12C-426A-FAA9-BDFB12D91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9CC8F1-307B-1049-FC18-0044951DF411}"/>
              </a:ext>
            </a:extLst>
          </p:cNvPr>
          <p:cNvSpPr>
            <a:spLocks noGrp="1"/>
          </p:cNvSpPr>
          <p:nvPr>
            <p:ph type="dt" sz="half" idx="10"/>
          </p:nvPr>
        </p:nvSpPr>
        <p:spPr/>
        <p:txBody>
          <a:bodyPr/>
          <a:lstStyle/>
          <a:p>
            <a:fld id="{E73779E7-1CB8-499E-A22C-07E1523A053F}" type="datetimeFigureOut">
              <a:rPr lang="en-GB" smtClean="0"/>
              <a:t>28/08/2024</a:t>
            </a:fld>
            <a:endParaRPr lang="en-GB"/>
          </a:p>
        </p:txBody>
      </p:sp>
      <p:sp>
        <p:nvSpPr>
          <p:cNvPr id="6" name="Footer Placeholder 5">
            <a:extLst>
              <a:ext uri="{FF2B5EF4-FFF2-40B4-BE49-F238E27FC236}">
                <a16:creationId xmlns:a16="http://schemas.microsoft.com/office/drawing/2014/main" id="{283FFF93-01BF-BDB9-E939-DFE5DD8594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53E48C-8570-C7EE-8963-E16FBA57CC96}"/>
              </a:ext>
            </a:extLst>
          </p:cNvPr>
          <p:cNvSpPr>
            <a:spLocks noGrp="1"/>
          </p:cNvSpPr>
          <p:nvPr>
            <p:ph type="sldNum" sz="quarter" idx="12"/>
          </p:nvPr>
        </p:nvSpPr>
        <p:spPr/>
        <p:txBody>
          <a:bodyPr/>
          <a:lstStyle/>
          <a:p>
            <a:fld id="{46FB2888-13C6-4C1F-8274-D03EDDC4DFA0}" type="slidenum">
              <a:rPr lang="en-GB" smtClean="0"/>
              <a:t>‹#›</a:t>
            </a:fld>
            <a:endParaRPr lang="en-GB"/>
          </a:p>
        </p:txBody>
      </p:sp>
    </p:spTree>
    <p:extLst>
      <p:ext uri="{BB962C8B-B14F-4D97-AF65-F5344CB8AC3E}">
        <p14:creationId xmlns:p14="http://schemas.microsoft.com/office/powerpoint/2010/main" val="365599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666C4-459C-7C1C-71BA-E3BFEC33D3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E5BCB4C-E3FF-233A-EC5D-4091434DC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BA3C8A7-EA83-9050-93C1-3DAA1833C1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3779E7-1CB8-499E-A22C-07E1523A053F}" type="datetimeFigureOut">
              <a:rPr lang="en-GB" smtClean="0"/>
              <a:t>28/08/2024</a:t>
            </a:fld>
            <a:endParaRPr lang="en-GB"/>
          </a:p>
        </p:txBody>
      </p:sp>
      <p:sp>
        <p:nvSpPr>
          <p:cNvPr id="5" name="Footer Placeholder 4">
            <a:extLst>
              <a:ext uri="{FF2B5EF4-FFF2-40B4-BE49-F238E27FC236}">
                <a16:creationId xmlns:a16="http://schemas.microsoft.com/office/drawing/2014/main" id="{EA02EEFF-1073-609C-546D-34AA9F8C1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E49E65C-0686-827A-984D-CB591CDEC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FB2888-13C6-4C1F-8274-D03EDDC4DFA0}" type="slidenum">
              <a:rPr lang="en-GB" smtClean="0"/>
              <a:t>‹#›</a:t>
            </a:fld>
            <a:endParaRPr lang="en-GB"/>
          </a:p>
        </p:txBody>
      </p:sp>
    </p:spTree>
    <p:extLst>
      <p:ext uri="{BB962C8B-B14F-4D97-AF65-F5344CB8AC3E}">
        <p14:creationId xmlns:p14="http://schemas.microsoft.com/office/powerpoint/2010/main" val="379822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D3A374-0AA3-4A5A-26B7-866FC50C32AD}"/>
              </a:ext>
            </a:extLst>
          </p:cNvPr>
          <p:cNvSpPr txBox="1"/>
          <p:nvPr/>
        </p:nvSpPr>
        <p:spPr>
          <a:xfrm>
            <a:off x="8412480" y="6238240"/>
            <a:ext cx="4958080" cy="523220"/>
          </a:xfrm>
          <a:prstGeom prst="rect">
            <a:avLst/>
          </a:prstGeom>
          <a:noFill/>
        </p:spPr>
        <p:txBody>
          <a:bodyPr wrap="square" rtlCol="0">
            <a:spAutoFit/>
          </a:bodyPr>
          <a:lstStyle/>
          <a:p>
            <a:r>
              <a:rPr lang="en-GB" sz="2800">
                <a:solidFill>
                  <a:schemeClr val="bg1"/>
                </a:solidFill>
                <a:latin typeface="Kapra Neue Pro" panose="00000800000000000000" pitchFamily="50" charset="0"/>
              </a:rPr>
              <a:t>www.refugeesathome.org</a:t>
            </a:r>
          </a:p>
        </p:txBody>
      </p:sp>
      <p:pic>
        <p:nvPicPr>
          <p:cNvPr id="10" name="Picture 9" descr="A group of people standing outside&#10;&#10;Description automatically generated">
            <a:extLst>
              <a:ext uri="{FF2B5EF4-FFF2-40B4-BE49-F238E27FC236}">
                <a16:creationId xmlns:a16="http://schemas.microsoft.com/office/drawing/2014/main" id="{658F17F8-ED6A-5D12-AC7C-4A27DB9ED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1424" cy="8144540"/>
          </a:xfrm>
          <a:prstGeom prst="rect">
            <a:avLst/>
          </a:prstGeom>
        </p:spPr>
      </p:pic>
      <p:pic>
        <p:nvPicPr>
          <p:cNvPr id="5" name="Picture 4">
            <a:extLst>
              <a:ext uri="{FF2B5EF4-FFF2-40B4-BE49-F238E27FC236}">
                <a16:creationId xmlns:a16="http://schemas.microsoft.com/office/drawing/2014/main" id="{D36C2B64-E900-2E73-4E9D-AF597E9C7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75" y="0"/>
            <a:ext cx="2381250" cy="2381250"/>
          </a:xfrm>
          <a:prstGeom prst="rect">
            <a:avLst/>
          </a:prstGeom>
        </p:spPr>
      </p:pic>
      <p:pic>
        <p:nvPicPr>
          <p:cNvPr id="3" name="Picture 2">
            <a:extLst>
              <a:ext uri="{FF2B5EF4-FFF2-40B4-BE49-F238E27FC236}">
                <a16:creationId xmlns:a16="http://schemas.microsoft.com/office/drawing/2014/main" id="{107D0B88-3B59-B43B-C0EC-701B5885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36" y="4945584"/>
            <a:ext cx="13121271" cy="4524375"/>
          </a:xfrm>
          <a:prstGeom prst="rect">
            <a:avLst/>
          </a:prstGeom>
        </p:spPr>
      </p:pic>
      <p:sp>
        <p:nvSpPr>
          <p:cNvPr id="4" name="TextBox 3">
            <a:extLst>
              <a:ext uri="{FF2B5EF4-FFF2-40B4-BE49-F238E27FC236}">
                <a16:creationId xmlns:a16="http://schemas.microsoft.com/office/drawing/2014/main" id="{274E8396-3912-7066-AF31-2200524F2146}"/>
              </a:ext>
            </a:extLst>
          </p:cNvPr>
          <p:cNvSpPr txBox="1"/>
          <p:nvPr/>
        </p:nvSpPr>
        <p:spPr>
          <a:xfrm>
            <a:off x="599767" y="5746799"/>
            <a:ext cx="11277600" cy="1077218"/>
          </a:xfrm>
          <a:prstGeom prst="rect">
            <a:avLst/>
          </a:prstGeom>
          <a:noFill/>
        </p:spPr>
        <p:txBody>
          <a:bodyPr wrap="square" rtlCol="0">
            <a:spAutoFit/>
          </a:bodyPr>
          <a:lstStyle/>
          <a:p>
            <a:pPr algn="ctr"/>
            <a:r>
              <a:rPr lang="en-GB" sz="32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 session - hosting refugees</a:t>
            </a:r>
          </a:p>
          <a:p>
            <a:endParaRPr lang="en-GB" sz="3200">
              <a:solidFill>
                <a:schemeClr val="bg1"/>
              </a:solidFill>
            </a:endParaRPr>
          </a:p>
        </p:txBody>
      </p:sp>
    </p:spTree>
    <p:extLst>
      <p:ext uri="{BB962C8B-B14F-4D97-AF65-F5344CB8AC3E}">
        <p14:creationId xmlns:p14="http://schemas.microsoft.com/office/powerpoint/2010/main" val="254016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AF14-ACB8-26B6-42A3-A5B5BEB95E78}"/>
              </a:ext>
            </a:extLst>
          </p:cNvPr>
          <p:cNvSpPr>
            <a:spLocks noGrp="1"/>
          </p:cNvSpPr>
          <p:nvPr>
            <p:ph type="title"/>
          </p:nvPr>
        </p:nvSpPr>
        <p:spPr>
          <a:xfrm>
            <a:off x="-1" y="365124"/>
            <a:ext cx="12191999" cy="1325563"/>
          </a:xfrm>
        </p:spPr>
        <p:txBody>
          <a:bodyPr>
            <a:normAutofit/>
          </a:bodyPr>
          <a:lstStyle/>
          <a:p>
            <a:pPr marL="0" indent="0" algn="ctr"/>
            <a:r>
              <a:rPr lang="en-GB" b="1">
                <a:latin typeface="Arial" panose="020B0604020202020204" pitchFamily="34" charset="0"/>
                <a:cs typeface="Arial" panose="020B0604020202020204" pitchFamily="34" charset="0"/>
              </a:rPr>
              <a:t>Why did you initially want to start hosting? </a:t>
            </a:r>
            <a:br>
              <a:rPr lang="en-GB" b="1">
                <a:latin typeface="Arial" panose="020B0604020202020204" pitchFamily="34" charset="0"/>
                <a:cs typeface="Arial" panose="020B0604020202020204" pitchFamily="34" charset="0"/>
              </a:rPr>
            </a:br>
            <a:endParaRPr lang="en-GB"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35A6298-8F31-F0F8-137A-10C7CCAD20BB}"/>
              </a:ext>
            </a:extLst>
          </p:cNvPr>
          <p:cNvSpPr>
            <a:spLocks noGrp="1"/>
          </p:cNvSpPr>
          <p:nvPr>
            <p:ph idx="1"/>
          </p:nvPr>
        </p:nvSpPr>
        <p:spPr>
          <a:xfrm>
            <a:off x="1661186" y="1405728"/>
            <a:ext cx="10099967" cy="4351338"/>
          </a:xfrm>
        </p:spPr>
        <p:txBody>
          <a:bodyPr vert="horz" lIns="91440" tIns="45720" rIns="91440" bIns="45720" rtlCol="0" anchor="t">
            <a:noAutofit/>
          </a:bodyPr>
          <a:lstStyle/>
          <a:p>
            <a:pPr marL="0" indent="0">
              <a:buNone/>
            </a:pPr>
            <a:r>
              <a:rPr lang="en-GB">
                <a:latin typeface="Arial"/>
                <a:cs typeface="Arial"/>
              </a:rPr>
              <a:t>When the kids left home, we thought, well, we can either downsize, or we could take the opportunity of having spare rooms in the house and </a:t>
            </a:r>
            <a:r>
              <a:rPr lang="en-GB" b="1">
                <a:solidFill>
                  <a:srgbClr val="D90D32"/>
                </a:solidFill>
                <a:latin typeface="Arial"/>
                <a:cs typeface="Arial"/>
              </a:rPr>
              <a:t>open our house and our family up to some other people</a:t>
            </a:r>
            <a:r>
              <a:rPr lang="en-GB">
                <a:latin typeface="Arial"/>
                <a:cs typeface="Arial"/>
              </a:rPr>
              <a:t>. </a:t>
            </a:r>
          </a:p>
          <a:p>
            <a:pPr marL="0" indent="0">
              <a:buNone/>
            </a:pPr>
            <a:r>
              <a:rPr lang="en-GB">
                <a:latin typeface="Arial"/>
                <a:cs typeface="Arial"/>
              </a:rPr>
              <a:t>The joy of it is the possibility of </a:t>
            </a:r>
            <a:r>
              <a:rPr lang="en-GB" b="1">
                <a:solidFill>
                  <a:srgbClr val="D90D32"/>
                </a:solidFill>
                <a:latin typeface="Arial"/>
                <a:cs typeface="Arial"/>
              </a:rPr>
              <a:t>meeting people from different parts of the world</a:t>
            </a:r>
            <a:r>
              <a:rPr lang="en-GB">
                <a:solidFill>
                  <a:srgbClr val="D90D32"/>
                </a:solidFill>
                <a:latin typeface="Arial"/>
                <a:cs typeface="Arial"/>
              </a:rPr>
              <a:t> </a:t>
            </a:r>
            <a:r>
              <a:rPr lang="en-GB">
                <a:latin typeface="Arial"/>
                <a:cs typeface="Arial"/>
              </a:rPr>
              <a:t>and having people of different cultures bringing their experiences and sharing them with us, which is just an </a:t>
            </a:r>
            <a:r>
              <a:rPr lang="en-GB" b="1">
                <a:solidFill>
                  <a:srgbClr val="D90D32"/>
                </a:solidFill>
                <a:latin typeface="Arial"/>
                <a:cs typeface="Arial"/>
              </a:rPr>
              <a:t>incredibly enriching</a:t>
            </a:r>
            <a:r>
              <a:rPr lang="en-GB" b="1">
                <a:latin typeface="Arial"/>
                <a:cs typeface="Arial"/>
              </a:rPr>
              <a:t> t</a:t>
            </a:r>
            <a:r>
              <a:rPr lang="en-GB">
                <a:latin typeface="Arial"/>
                <a:cs typeface="Arial"/>
              </a:rPr>
              <a:t>hing and a lovely thing to do. </a:t>
            </a:r>
          </a:p>
        </p:txBody>
      </p:sp>
      <p:pic>
        <p:nvPicPr>
          <p:cNvPr id="4" name="Picture 3" descr="A black background with a quote&#10;&#10;Description automatically generated">
            <a:extLst>
              <a:ext uri="{FF2B5EF4-FFF2-40B4-BE49-F238E27FC236}">
                <a16:creationId xmlns:a16="http://schemas.microsoft.com/office/drawing/2014/main" id="{80D6D3FD-D2EE-D53C-9642-5225B9548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27" y="1382034"/>
            <a:ext cx="1528259" cy="1528259"/>
          </a:xfrm>
          <a:prstGeom prst="rect">
            <a:avLst/>
          </a:prstGeom>
        </p:spPr>
      </p:pic>
      <p:pic>
        <p:nvPicPr>
          <p:cNvPr id="5" name="Picture 4" descr="A pair of gold quotation marks&#10;&#10;Description automatically generated">
            <a:extLst>
              <a:ext uri="{FF2B5EF4-FFF2-40B4-BE49-F238E27FC236}">
                <a16:creationId xmlns:a16="http://schemas.microsoft.com/office/drawing/2014/main" id="{2E260315-73FD-25A2-C297-CD8635E59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1837" y="4560596"/>
            <a:ext cx="950695" cy="950695"/>
          </a:xfrm>
          <a:prstGeom prst="rect">
            <a:avLst/>
          </a:prstGeom>
        </p:spPr>
      </p:pic>
      <p:sp>
        <p:nvSpPr>
          <p:cNvPr id="6" name="Rectangle 1">
            <a:extLst>
              <a:ext uri="{FF2B5EF4-FFF2-40B4-BE49-F238E27FC236}">
                <a16:creationId xmlns:a16="http://schemas.microsoft.com/office/drawing/2014/main" id="{0C79D8D4-E0D4-3917-9FFE-4674FC48F19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Why did you start hosting">
            <a:hlinkClick r:id="" action="ppaction://noaction" highlightClick="1">
              <a:snd r:embed="rId6" name="applause.wav"/>
            </a:hlinkClick>
            <a:extLst>
              <a:ext uri="{FF2B5EF4-FFF2-40B4-BE49-F238E27FC236}">
                <a16:creationId xmlns:a16="http://schemas.microsoft.com/office/drawing/2014/main" id="{9EE92E98-A802-7102-37D6-7FC6CAD578E3}"/>
              </a:ext>
            </a:extLst>
          </p:cNvPr>
          <p:cNvPicPr>
            <a:picLocks noChangeAspect="1"/>
          </p:cNvPicPr>
          <p:nvPr>
            <a:videoFile r:link="rId1"/>
            <p:extLst>
              <p:ext uri="{DAA4B4D4-6D71-4841-9C94-3DE7FCFB9230}">
                <p14:media xmlns:p14="http://schemas.microsoft.com/office/powerpoint/2010/main" r:embed="rId2">
                  <p14:trim st="76" end="449"/>
                </p14:media>
              </p:ext>
            </p:extLst>
          </p:nvPr>
        </p:nvPicPr>
        <p:blipFill>
          <a:blip r:embed="rId7"/>
          <a:stretch>
            <a:fillRect/>
          </a:stretch>
        </p:blipFill>
        <p:spPr>
          <a:xfrm>
            <a:off x="8730748" y="4860100"/>
            <a:ext cx="1215440" cy="683685"/>
          </a:xfrm>
          <a:prstGeom prst="actionButtonSound">
            <a:avLst/>
          </a:prstGeom>
          <a:ln w="57150">
            <a:solidFill>
              <a:srgbClr val="DC6829"/>
            </a:solidFill>
          </a:ln>
        </p:spPr>
      </p:pic>
      <p:sp>
        <p:nvSpPr>
          <p:cNvPr id="8" name="TextBox 7">
            <a:extLst>
              <a:ext uri="{FF2B5EF4-FFF2-40B4-BE49-F238E27FC236}">
                <a16:creationId xmlns:a16="http://schemas.microsoft.com/office/drawing/2014/main" id="{B9493F51-210C-2880-69D4-93334F4B6A45}"/>
              </a:ext>
            </a:extLst>
          </p:cNvPr>
          <p:cNvSpPr txBox="1"/>
          <p:nvPr/>
        </p:nvSpPr>
        <p:spPr>
          <a:xfrm>
            <a:off x="1820933" y="4922809"/>
            <a:ext cx="6611259" cy="584775"/>
          </a:xfrm>
          <a:prstGeom prst="rect">
            <a:avLst/>
          </a:prstGeom>
          <a:noFill/>
        </p:spPr>
        <p:txBody>
          <a:bodyPr wrap="square" rtlCol="0">
            <a:spAutoFit/>
          </a:bodyPr>
          <a:lstStyle/>
          <a:p>
            <a:r>
              <a:rPr lang="en-GB" sz="3200" b="1">
                <a:solidFill>
                  <a:srgbClr val="DC6829"/>
                </a:solidFill>
                <a:latin typeface="Arial" panose="020B0604020202020204" pitchFamily="34" charset="0"/>
                <a:cs typeface="Arial" panose="020B0604020202020204" pitchFamily="34" charset="0"/>
              </a:rPr>
              <a:t>Click here to listen to Andrew</a:t>
            </a:r>
          </a:p>
        </p:txBody>
      </p:sp>
      <p:cxnSp>
        <p:nvCxnSpPr>
          <p:cNvPr id="10" name="Straight Arrow Connector 9">
            <a:extLst>
              <a:ext uri="{FF2B5EF4-FFF2-40B4-BE49-F238E27FC236}">
                <a16:creationId xmlns:a16="http://schemas.microsoft.com/office/drawing/2014/main" id="{EEB43395-EA3F-19F7-9767-3F334F623DC5}"/>
              </a:ext>
            </a:extLst>
          </p:cNvPr>
          <p:cNvCxnSpPr/>
          <p:nvPr/>
        </p:nvCxnSpPr>
        <p:spPr>
          <a:xfrm>
            <a:off x="7802981" y="5258009"/>
            <a:ext cx="711200" cy="0"/>
          </a:xfrm>
          <a:prstGeom prst="straightConnector1">
            <a:avLst/>
          </a:prstGeom>
          <a:ln w="76200">
            <a:solidFill>
              <a:srgbClr val="DC6829"/>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descr="A red and black background&#10;&#10;Description automatically generated">
            <a:extLst>
              <a:ext uri="{FF2B5EF4-FFF2-40B4-BE49-F238E27FC236}">
                <a16:creationId xmlns:a16="http://schemas.microsoft.com/office/drawing/2014/main" id="{CB1B0DCD-E6B8-7AC2-FD31-99046E0DCD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5277396"/>
            <a:ext cx="13106400" cy="6622914"/>
          </a:xfrm>
          <a:prstGeom prst="rect">
            <a:avLst/>
          </a:prstGeom>
        </p:spPr>
      </p:pic>
      <p:sp>
        <p:nvSpPr>
          <p:cNvPr id="14" name="TextBox 13">
            <a:extLst>
              <a:ext uri="{FF2B5EF4-FFF2-40B4-BE49-F238E27FC236}">
                <a16:creationId xmlns:a16="http://schemas.microsoft.com/office/drawing/2014/main" id="{D38E159C-6424-A3BA-5B0F-49E873254E07}"/>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302292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5AD3-0BF3-1BA8-0426-48B8C9D570D0}"/>
              </a:ext>
            </a:extLst>
          </p:cNvPr>
          <p:cNvSpPr>
            <a:spLocks noGrp="1"/>
          </p:cNvSpPr>
          <p:nvPr>
            <p:ph type="title"/>
          </p:nvPr>
        </p:nvSpPr>
        <p:spPr>
          <a:xfrm>
            <a:off x="0" y="228839"/>
            <a:ext cx="12192000" cy="1325563"/>
          </a:xfrm>
        </p:spPr>
        <p:txBody>
          <a:bodyPr>
            <a:normAutofit/>
          </a:bodyPr>
          <a:lstStyle/>
          <a:p>
            <a:pPr algn="ctr"/>
            <a:r>
              <a:rPr lang="en-GB" sz="4800" b="1">
                <a:latin typeface="Arial" panose="020B0604020202020204" pitchFamily="34" charset="0"/>
                <a:cs typeface="Arial" panose="020B0604020202020204" pitchFamily="34" charset="0"/>
              </a:rPr>
              <a:t>What is hosting like?</a:t>
            </a:r>
          </a:p>
        </p:txBody>
      </p:sp>
      <p:sp>
        <p:nvSpPr>
          <p:cNvPr id="3" name="Content Placeholder 2">
            <a:extLst>
              <a:ext uri="{FF2B5EF4-FFF2-40B4-BE49-F238E27FC236}">
                <a16:creationId xmlns:a16="http://schemas.microsoft.com/office/drawing/2014/main" id="{F28F7317-4799-0984-389D-3D13E717F2C6}"/>
              </a:ext>
            </a:extLst>
          </p:cNvPr>
          <p:cNvSpPr>
            <a:spLocks noGrp="1"/>
          </p:cNvSpPr>
          <p:nvPr>
            <p:ph idx="1"/>
          </p:nvPr>
        </p:nvSpPr>
        <p:spPr>
          <a:xfrm>
            <a:off x="1699794" y="1809109"/>
            <a:ext cx="8759659" cy="2668762"/>
          </a:xfrm>
        </p:spPr>
        <p:txBody>
          <a:bodyPr vert="horz" lIns="91440" tIns="45720" rIns="91440" bIns="45720" rtlCol="0" anchor="t">
            <a:noAutofit/>
          </a:bodyPr>
          <a:lstStyle/>
          <a:p>
            <a:pPr marL="0" indent="0">
              <a:lnSpc>
                <a:spcPct val="100000"/>
              </a:lnSpc>
              <a:buNone/>
            </a:pPr>
            <a:r>
              <a:rPr lang="en-GB">
                <a:latin typeface="Arial"/>
                <a:cs typeface="Arial"/>
              </a:rPr>
              <a:t>The </a:t>
            </a:r>
            <a:r>
              <a:rPr lang="en-GB" b="1">
                <a:solidFill>
                  <a:srgbClr val="D90D32"/>
                </a:solidFill>
                <a:latin typeface="Arial"/>
                <a:cs typeface="Arial"/>
              </a:rPr>
              <a:t>kitchen table is a really happy place</a:t>
            </a:r>
            <a:r>
              <a:rPr lang="en-GB">
                <a:latin typeface="Arial"/>
                <a:cs typeface="Arial"/>
              </a:rPr>
              <a:t>, where people bring their own traditions and their own skills once they've got the confidence to do that. And we can have lots of storytelling and laughs. Sometimes playing games or whatever. All sorts of things happen around the kitchen table. </a:t>
            </a:r>
          </a:p>
          <a:p>
            <a:pPr marL="0" indent="0">
              <a:buNone/>
            </a:pPr>
            <a:endParaRPr lang="en-GB">
              <a:latin typeface="Arial" panose="020B0604020202020204" pitchFamily="34" charset="0"/>
              <a:cs typeface="Arial" panose="020B0604020202020204" pitchFamily="34" charset="0"/>
            </a:endParaRPr>
          </a:p>
        </p:txBody>
      </p:sp>
      <p:pic>
        <p:nvPicPr>
          <p:cNvPr id="4" name="Picture 3" descr="A black background with a quote&#10;&#10;Description automatically generated">
            <a:extLst>
              <a:ext uri="{FF2B5EF4-FFF2-40B4-BE49-F238E27FC236}">
                <a16:creationId xmlns:a16="http://schemas.microsoft.com/office/drawing/2014/main" id="{8F9225AE-43A1-8142-01BC-98554A6EF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535" y="1063038"/>
            <a:ext cx="1528259" cy="1528259"/>
          </a:xfrm>
          <a:prstGeom prst="rect">
            <a:avLst/>
          </a:prstGeom>
        </p:spPr>
      </p:pic>
      <p:pic>
        <p:nvPicPr>
          <p:cNvPr id="5" name="Picture 4" descr="A pair of gold quotation marks&#10;&#10;Description automatically generated">
            <a:extLst>
              <a:ext uri="{FF2B5EF4-FFF2-40B4-BE49-F238E27FC236}">
                <a16:creationId xmlns:a16="http://schemas.microsoft.com/office/drawing/2014/main" id="{74DF65BB-E540-BBA9-62FB-88A5EC4FE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2740" y="5907305"/>
            <a:ext cx="950695" cy="950695"/>
          </a:xfrm>
          <a:prstGeom prst="rect">
            <a:avLst/>
          </a:prstGeom>
        </p:spPr>
      </p:pic>
      <p:pic>
        <p:nvPicPr>
          <p:cNvPr id="6" name="what is hosting like 1 kitchen table">
            <a:hlinkClick r:id="" action="ppaction://noaction">
              <a:snd r:embed="rId6" name="applause.wav"/>
            </a:hlinkClick>
            <a:extLst>
              <a:ext uri="{FF2B5EF4-FFF2-40B4-BE49-F238E27FC236}">
                <a16:creationId xmlns:a16="http://schemas.microsoft.com/office/drawing/2014/main" id="{6F63CFBB-2585-BE46-9A2F-DA7B0388B13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47087" y="4736805"/>
            <a:ext cx="1351386" cy="760154"/>
          </a:xfrm>
          <a:prstGeom prst="actionButtonSound">
            <a:avLst/>
          </a:prstGeom>
          <a:ln w="57150">
            <a:solidFill>
              <a:srgbClr val="DC6829"/>
            </a:solidFill>
          </a:ln>
        </p:spPr>
      </p:pic>
      <p:sp>
        <p:nvSpPr>
          <p:cNvPr id="7" name="TextBox 6">
            <a:extLst>
              <a:ext uri="{FF2B5EF4-FFF2-40B4-BE49-F238E27FC236}">
                <a16:creationId xmlns:a16="http://schemas.microsoft.com/office/drawing/2014/main" id="{B8A27274-B8E8-4B3A-3843-D0CA16589196}"/>
              </a:ext>
            </a:extLst>
          </p:cNvPr>
          <p:cNvSpPr txBox="1"/>
          <p:nvPr/>
        </p:nvSpPr>
        <p:spPr>
          <a:xfrm>
            <a:off x="8284890" y="6265546"/>
            <a:ext cx="4958080" cy="523220"/>
          </a:xfrm>
          <a:prstGeom prst="rect">
            <a:avLst/>
          </a:prstGeom>
          <a:noFill/>
        </p:spPr>
        <p:txBody>
          <a:bodyPr wrap="square" rtlCol="0">
            <a:spAutoFit/>
          </a:bodyPr>
          <a:lstStyle/>
          <a:p>
            <a:r>
              <a:rPr lang="en-GB" sz="2800">
                <a:solidFill>
                  <a:schemeClr val="bg1"/>
                </a:solidFill>
                <a:latin typeface="Kapra Neue Pro" panose="00000800000000000000" pitchFamily="50" charset="0"/>
              </a:rPr>
              <a:t>www.refugeesathome.org</a:t>
            </a:r>
          </a:p>
        </p:txBody>
      </p:sp>
      <p:pic>
        <p:nvPicPr>
          <p:cNvPr id="11" name="Picture 10" descr="A pair of gold quotation marks&#10;&#10;Description automatically generated">
            <a:extLst>
              <a:ext uri="{FF2B5EF4-FFF2-40B4-BE49-F238E27FC236}">
                <a16:creationId xmlns:a16="http://schemas.microsoft.com/office/drawing/2014/main" id="{D454D1C1-F0E1-2439-6BFF-5663CB6AE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087" y="3680224"/>
            <a:ext cx="1351386" cy="1351386"/>
          </a:xfrm>
          <a:prstGeom prst="rect">
            <a:avLst/>
          </a:prstGeom>
        </p:spPr>
      </p:pic>
      <p:pic>
        <p:nvPicPr>
          <p:cNvPr id="12" name="Picture 11" descr="A red and black background&#10;&#10;Description automatically generated">
            <a:extLst>
              <a:ext uri="{FF2B5EF4-FFF2-40B4-BE49-F238E27FC236}">
                <a16:creationId xmlns:a16="http://schemas.microsoft.com/office/drawing/2014/main" id="{F08FFFCA-FF9E-D55B-508C-D00D95802F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13" name="TextBox 12">
            <a:extLst>
              <a:ext uri="{FF2B5EF4-FFF2-40B4-BE49-F238E27FC236}">
                <a16:creationId xmlns:a16="http://schemas.microsoft.com/office/drawing/2014/main" id="{6242429E-D945-CCC5-B1B4-8927E360D7FD}"/>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23092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C1FB-E810-21C6-6FDD-C6162BF27F0B}"/>
              </a:ext>
            </a:extLst>
          </p:cNvPr>
          <p:cNvSpPr>
            <a:spLocks noGrp="1"/>
          </p:cNvSpPr>
          <p:nvPr>
            <p:ph type="title"/>
          </p:nvPr>
        </p:nvSpPr>
        <p:spPr>
          <a:xfrm>
            <a:off x="171535" y="172621"/>
            <a:ext cx="11731707" cy="1325563"/>
          </a:xfrm>
        </p:spPr>
        <p:txBody>
          <a:bodyPr/>
          <a:lstStyle/>
          <a:p>
            <a:pPr algn="ctr"/>
            <a:r>
              <a:rPr lang="en-GB" b="1">
                <a:latin typeface="Arial" panose="020B0604020202020204" pitchFamily="34" charset="0"/>
                <a:cs typeface="Arial" panose="020B0604020202020204" pitchFamily="34" charset="0"/>
              </a:rPr>
              <a:t>What is hosting like?</a:t>
            </a:r>
          </a:p>
        </p:txBody>
      </p:sp>
      <p:sp>
        <p:nvSpPr>
          <p:cNvPr id="3" name="Content Placeholder 2">
            <a:extLst>
              <a:ext uri="{FF2B5EF4-FFF2-40B4-BE49-F238E27FC236}">
                <a16:creationId xmlns:a16="http://schemas.microsoft.com/office/drawing/2014/main" id="{EC057306-0E74-9465-C1C8-CABEF41ADC67}"/>
              </a:ext>
            </a:extLst>
          </p:cNvPr>
          <p:cNvSpPr>
            <a:spLocks noGrp="1"/>
          </p:cNvSpPr>
          <p:nvPr>
            <p:ph idx="1"/>
          </p:nvPr>
        </p:nvSpPr>
        <p:spPr>
          <a:xfrm>
            <a:off x="1816685" y="1618560"/>
            <a:ext cx="8562557" cy="4351338"/>
          </a:xfrm>
        </p:spPr>
        <p:txBody>
          <a:bodyPr vert="horz" lIns="91440" tIns="45720" rIns="91440" bIns="45720" rtlCol="0" anchor="t">
            <a:normAutofit/>
          </a:bodyPr>
          <a:lstStyle/>
          <a:p>
            <a:pPr marL="0" indent="0">
              <a:buNone/>
            </a:pPr>
            <a:r>
              <a:rPr lang="en-GB">
                <a:latin typeface="Arial"/>
                <a:cs typeface="Arial"/>
              </a:rPr>
              <a:t>Sometimes people come and they’ve got no English at all. Sometimes we have to explain everything in sign language before we establish ways of talking to each other or using Google Translate, like to explain how you flush a toilet in England! It's quite an adventure. But it's a </a:t>
            </a:r>
            <a:r>
              <a:rPr lang="en-GB" b="1">
                <a:solidFill>
                  <a:srgbClr val="D90D32"/>
                </a:solidFill>
                <a:latin typeface="Arial"/>
                <a:cs typeface="Arial"/>
              </a:rPr>
              <a:t>lovely thing to find ways of communicating with people</a:t>
            </a:r>
            <a:r>
              <a:rPr lang="en-GB">
                <a:latin typeface="Arial"/>
                <a:cs typeface="Arial"/>
              </a:rPr>
              <a:t>. </a:t>
            </a:r>
          </a:p>
          <a:p>
            <a:pPr marL="0" indent="0">
              <a:buNone/>
            </a:pPr>
            <a:endParaRPr lang="en-GB">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03CCEB8-949B-7092-06A0-A88265D945A9}"/>
              </a:ext>
            </a:extLst>
          </p:cNvPr>
          <p:cNvSpPr txBox="1"/>
          <p:nvPr/>
        </p:nvSpPr>
        <p:spPr>
          <a:xfrm>
            <a:off x="8407720" y="5624099"/>
            <a:ext cx="4958080" cy="523220"/>
          </a:xfrm>
          <a:prstGeom prst="rect">
            <a:avLst/>
          </a:prstGeom>
          <a:noFill/>
        </p:spPr>
        <p:txBody>
          <a:bodyPr wrap="square" rtlCol="0">
            <a:spAutoFit/>
          </a:bodyPr>
          <a:lstStyle/>
          <a:p>
            <a:r>
              <a:rPr lang="en-GB" sz="2800">
                <a:solidFill>
                  <a:schemeClr val="bg1"/>
                </a:solidFill>
                <a:latin typeface="Kapra Neue Pro" panose="00000800000000000000" pitchFamily="50" charset="0"/>
              </a:rPr>
              <a:t>www.refugeesathome.org</a:t>
            </a:r>
          </a:p>
        </p:txBody>
      </p:sp>
      <p:pic>
        <p:nvPicPr>
          <p:cNvPr id="8" name="Picture 7" descr="A black background with a quote&#10;&#10;Description automatically generated">
            <a:extLst>
              <a:ext uri="{FF2B5EF4-FFF2-40B4-BE49-F238E27FC236}">
                <a16:creationId xmlns:a16="http://schemas.microsoft.com/office/drawing/2014/main" id="{87542259-16D2-700C-1FCE-8CF21F549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535" y="1063038"/>
            <a:ext cx="1528259" cy="1528259"/>
          </a:xfrm>
          <a:prstGeom prst="rect">
            <a:avLst/>
          </a:prstGeom>
        </p:spPr>
      </p:pic>
      <p:pic>
        <p:nvPicPr>
          <p:cNvPr id="9" name="Picture 8" descr="A pair of gold quotation marks&#10;&#10;Description automatically generated">
            <a:extLst>
              <a:ext uri="{FF2B5EF4-FFF2-40B4-BE49-F238E27FC236}">
                <a16:creationId xmlns:a16="http://schemas.microsoft.com/office/drawing/2014/main" id="{84FD5F4B-CC22-72B9-BAE5-B780CC643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4638" y="3648650"/>
            <a:ext cx="1322989" cy="1322989"/>
          </a:xfrm>
          <a:prstGeom prst="rect">
            <a:avLst/>
          </a:prstGeom>
        </p:spPr>
      </p:pic>
      <p:pic>
        <p:nvPicPr>
          <p:cNvPr id="11" name="communicating with people ">
            <a:hlinkClick r:id="" action="ppaction://noaction">
              <a:snd r:embed="rId6" name="applause.wav"/>
            </a:hlinkClick>
            <a:extLst>
              <a:ext uri="{FF2B5EF4-FFF2-40B4-BE49-F238E27FC236}">
                <a16:creationId xmlns:a16="http://schemas.microsoft.com/office/drawing/2014/main" id="{C657C847-1378-A02A-E7B9-EC4BC5F063F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75893" y="4656593"/>
            <a:ext cx="1322989" cy="744181"/>
          </a:xfrm>
          <a:prstGeom prst="actionButtonSound">
            <a:avLst/>
          </a:prstGeom>
          <a:ln w="57150">
            <a:solidFill>
              <a:srgbClr val="DC6829"/>
            </a:solidFill>
          </a:ln>
        </p:spPr>
      </p:pic>
      <p:pic>
        <p:nvPicPr>
          <p:cNvPr id="10" name="Picture 9" descr="A red and black background&#10;&#10;Description automatically generated">
            <a:extLst>
              <a:ext uri="{FF2B5EF4-FFF2-40B4-BE49-F238E27FC236}">
                <a16:creationId xmlns:a16="http://schemas.microsoft.com/office/drawing/2014/main" id="{5E5BD545-7C80-C11E-FA92-7FBBF425AC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12" name="TextBox 11">
            <a:extLst>
              <a:ext uri="{FF2B5EF4-FFF2-40B4-BE49-F238E27FC236}">
                <a16:creationId xmlns:a16="http://schemas.microsoft.com/office/drawing/2014/main" id="{F3505C5D-F4B6-8B60-2455-6C74CA93749C}"/>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19872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CDF309B-985E-A293-E8D5-4BCD1451EB24}"/>
              </a:ext>
            </a:extLst>
          </p:cNvPr>
          <p:cNvSpPr txBox="1"/>
          <p:nvPr/>
        </p:nvSpPr>
        <p:spPr>
          <a:xfrm>
            <a:off x="0" y="296597"/>
            <a:ext cx="12192000" cy="769441"/>
          </a:xfrm>
          <a:prstGeom prst="rect">
            <a:avLst/>
          </a:prstGeom>
          <a:noFill/>
        </p:spPr>
        <p:txBody>
          <a:bodyPr wrap="square">
            <a:spAutoFit/>
          </a:bodyPr>
          <a:lstStyle/>
          <a:p>
            <a:pPr algn="ctr"/>
            <a:r>
              <a:rPr lang="en-GB" sz="4400" b="1">
                <a:latin typeface="Arial" panose="020B0604020202020204" pitchFamily="34" charset="0"/>
                <a:cs typeface="Arial" panose="020B0604020202020204" pitchFamily="34" charset="0"/>
              </a:rPr>
              <a:t>Why should you host? </a:t>
            </a:r>
            <a:endParaRPr lang="en-GB"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A96FB7-84A1-511C-F8B8-FFE28231D865}"/>
              </a:ext>
            </a:extLst>
          </p:cNvPr>
          <p:cNvSpPr txBox="1"/>
          <p:nvPr/>
        </p:nvSpPr>
        <p:spPr>
          <a:xfrm>
            <a:off x="257043" y="1659285"/>
            <a:ext cx="6820840" cy="3108543"/>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GB" sz="2800">
                <a:latin typeface="Arial"/>
                <a:cs typeface="Arial"/>
              </a:rPr>
              <a:t>It is a </a:t>
            </a:r>
            <a:r>
              <a:rPr lang="en-GB" sz="2800" b="1">
                <a:solidFill>
                  <a:srgbClr val="D90D32"/>
                </a:solidFill>
                <a:latin typeface="Arial"/>
                <a:cs typeface="Arial"/>
              </a:rPr>
              <a:t>practical</a:t>
            </a:r>
            <a:r>
              <a:rPr lang="en-GB" sz="2800" b="1">
                <a:latin typeface="Arial"/>
                <a:cs typeface="Arial"/>
              </a:rPr>
              <a:t> </a:t>
            </a:r>
            <a:r>
              <a:rPr lang="en-GB" sz="2800">
                <a:latin typeface="Arial"/>
                <a:cs typeface="Arial"/>
              </a:rPr>
              <a:t>way of supporting refugees and showing </a:t>
            </a:r>
            <a:r>
              <a:rPr lang="en-GB" sz="2800" b="1">
                <a:solidFill>
                  <a:srgbClr val="D90D32"/>
                </a:solidFill>
                <a:latin typeface="Arial"/>
                <a:cs typeface="Arial"/>
              </a:rPr>
              <a:t>solidarity</a:t>
            </a:r>
            <a:r>
              <a:rPr lang="en-GB" sz="2800">
                <a:latin typeface="Arial"/>
                <a:cs typeface="Arial"/>
              </a:rPr>
              <a:t>.</a:t>
            </a:r>
          </a:p>
          <a:p>
            <a:pPr marL="571500" indent="-5715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a:latin typeface="Arial"/>
                <a:cs typeface="Arial"/>
              </a:rPr>
              <a:t>Refugees at Home are </a:t>
            </a:r>
            <a:r>
              <a:rPr lang="en-GB" sz="2800" b="1">
                <a:solidFill>
                  <a:srgbClr val="D90D32"/>
                </a:solidFill>
                <a:latin typeface="Arial"/>
                <a:cs typeface="Arial"/>
              </a:rPr>
              <a:t>flexible</a:t>
            </a:r>
            <a:r>
              <a:rPr lang="en-GB" sz="2800">
                <a:latin typeface="Arial"/>
                <a:cs typeface="Arial"/>
              </a:rPr>
              <a:t>: you tell the team your availability and preferences, and </a:t>
            </a:r>
            <a:r>
              <a:rPr lang="en-GB" sz="2800" b="1">
                <a:solidFill>
                  <a:srgbClr val="D90D32"/>
                </a:solidFill>
                <a:latin typeface="Arial"/>
                <a:cs typeface="Arial"/>
              </a:rPr>
              <a:t>they work around you</a:t>
            </a:r>
            <a:r>
              <a:rPr lang="en-GB" sz="2800">
                <a:latin typeface="Arial"/>
                <a:cs typeface="Arial"/>
              </a:rPr>
              <a:t>. </a:t>
            </a:r>
          </a:p>
        </p:txBody>
      </p:sp>
      <p:sp>
        <p:nvSpPr>
          <p:cNvPr id="2" name="Rectangle: Rounded Corners 1">
            <a:extLst>
              <a:ext uri="{FF2B5EF4-FFF2-40B4-BE49-F238E27FC236}">
                <a16:creationId xmlns:a16="http://schemas.microsoft.com/office/drawing/2014/main" id="{489A0EC7-A2F9-B9D8-C9FA-F155CE30C3B2}"/>
              </a:ext>
            </a:extLst>
          </p:cNvPr>
          <p:cNvSpPr/>
          <p:nvPr/>
        </p:nvSpPr>
        <p:spPr>
          <a:xfrm>
            <a:off x="6976877" y="1579730"/>
            <a:ext cx="4958080" cy="3389697"/>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ECC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red and black background&#10;&#10;Description automatically generated">
            <a:extLst>
              <a:ext uri="{FF2B5EF4-FFF2-40B4-BE49-F238E27FC236}">
                <a16:creationId xmlns:a16="http://schemas.microsoft.com/office/drawing/2014/main" id="{CD764D7C-9C2D-3069-5B18-390526E70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6" name="TextBox 5">
            <a:extLst>
              <a:ext uri="{FF2B5EF4-FFF2-40B4-BE49-F238E27FC236}">
                <a16:creationId xmlns:a16="http://schemas.microsoft.com/office/drawing/2014/main" id="{00AD6BAA-AA7F-FA37-7BF6-F42C48F105F6}"/>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878468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B104-13F3-870A-D748-1A8CD42E34E5}"/>
              </a:ext>
            </a:extLst>
          </p:cNvPr>
          <p:cNvSpPr>
            <a:spLocks noGrp="1"/>
          </p:cNvSpPr>
          <p:nvPr>
            <p:ph type="title"/>
          </p:nvPr>
        </p:nvSpPr>
        <p:spPr>
          <a:xfrm>
            <a:off x="0" y="251639"/>
            <a:ext cx="12192000" cy="1325563"/>
          </a:xfrm>
        </p:spPr>
        <p:txBody>
          <a:bodyPr>
            <a:normAutofit/>
          </a:bodyPr>
          <a:lstStyle/>
          <a:p>
            <a:pPr algn="ctr">
              <a:lnSpc>
                <a:spcPct val="100000"/>
              </a:lnSpc>
            </a:pPr>
            <a:r>
              <a:rPr lang="en-GB" sz="4000" b="1">
                <a:latin typeface="Arial" panose="020B0604020202020204" pitchFamily="34" charset="0"/>
                <a:cs typeface="Arial" panose="020B0604020202020204" pitchFamily="34" charset="0"/>
              </a:rPr>
              <a:t>What if you don’t have a spare room but want to help? You could… </a:t>
            </a:r>
          </a:p>
        </p:txBody>
      </p:sp>
      <p:sp>
        <p:nvSpPr>
          <p:cNvPr id="3" name="Content Placeholder 2">
            <a:extLst>
              <a:ext uri="{FF2B5EF4-FFF2-40B4-BE49-F238E27FC236}">
                <a16:creationId xmlns:a16="http://schemas.microsoft.com/office/drawing/2014/main" id="{8B29F825-DA74-159B-49DA-B9FF8478B8F0}"/>
              </a:ext>
            </a:extLst>
          </p:cNvPr>
          <p:cNvSpPr>
            <a:spLocks noGrp="1"/>
          </p:cNvSpPr>
          <p:nvPr>
            <p:ph idx="1"/>
          </p:nvPr>
        </p:nvSpPr>
        <p:spPr>
          <a:xfrm>
            <a:off x="357074" y="1999903"/>
            <a:ext cx="5738926" cy="4351338"/>
          </a:xfrm>
        </p:spPr>
        <p:txBody>
          <a:bodyPr>
            <a:normAutofit/>
          </a:bodyPr>
          <a:lstStyle/>
          <a:p>
            <a:r>
              <a:rPr lang="en-GB" b="1">
                <a:solidFill>
                  <a:srgbClr val="D90D32"/>
                </a:solidFill>
                <a:latin typeface="Arial" panose="020B0604020202020204" pitchFamily="34" charset="0"/>
                <a:cs typeface="Arial" panose="020B0604020202020204" pitchFamily="34" charset="0"/>
              </a:rPr>
              <a:t>Have conversations </a:t>
            </a:r>
            <a:r>
              <a:rPr lang="en-GB">
                <a:latin typeface="Arial" panose="020B0604020202020204" pitchFamily="34" charset="0"/>
                <a:cs typeface="Arial" panose="020B0604020202020204" pitchFamily="34" charset="0"/>
              </a:rPr>
              <a:t>with friends, family, colleagues about hosting and encourage them to sign up if they have a spare room</a:t>
            </a:r>
          </a:p>
          <a:p>
            <a:r>
              <a:rPr lang="en-GB" b="1">
                <a:solidFill>
                  <a:srgbClr val="D90D32"/>
                </a:solidFill>
                <a:latin typeface="Arial" panose="020B0604020202020204" pitchFamily="34" charset="0"/>
                <a:cs typeface="Arial" panose="020B0604020202020204" pitchFamily="34" charset="0"/>
              </a:rPr>
              <a:t>Share</a:t>
            </a:r>
            <a:r>
              <a:rPr lang="en-GB">
                <a:latin typeface="Arial" panose="020B0604020202020204" pitchFamily="34" charset="0"/>
                <a:cs typeface="Arial" panose="020B0604020202020204" pitchFamily="34" charset="0"/>
              </a:rPr>
              <a:t> appeal for hosts on social media or distribute leaflets</a:t>
            </a:r>
          </a:p>
          <a:p>
            <a:r>
              <a:rPr lang="en-GB" b="1">
                <a:solidFill>
                  <a:srgbClr val="D90D32"/>
                </a:solidFill>
                <a:latin typeface="Arial" panose="020B0604020202020204" pitchFamily="34" charset="0"/>
                <a:cs typeface="Arial" panose="020B0604020202020204" pitchFamily="34" charset="0"/>
              </a:rPr>
              <a:t>Donate</a:t>
            </a:r>
            <a:r>
              <a:rPr lang="en-GB">
                <a:latin typeface="Arial" panose="020B0604020202020204" pitchFamily="34" charset="0"/>
                <a:cs typeface="Arial" panose="020B0604020202020204" pitchFamily="34" charset="0"/>
              </a:rPr>
              <a:t> to Refugees at Home </a:t>
            </a: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31C0A2A-3688-438C-62A7-759E2F72D17A}"/>
              </a:ext>
            </a:extLst>
          </p:cNvPr>
          <p:cNvSpPr/>
          <p:nvPr/>
        </p:nvSpPr>
        <p:spPr>
          <a:xfrm>
            <a:off x="6470239" y="1908560"/>
            <a:ext cx="5308601" cy="3474776"/>
          </a:xfrm>
          <a:prstGeom prst="roundRect">
            <a:avLst/>
          </a:prstGeom>
          <a:blipFill dpi="0" rotWithShape="1">
            <a:blip r:embed="rId2">
              <a:extLst>
                <a:ext uri="{28A0092B-C50C-407E-A947-70E740481C1C}">
                  <a14:useLocalDpi xmlns:a14="http://schemas.microsoft.com/office/drawing/2010/main" val="0"/>
                </a:ext>
              </a:extLst>
            </a:blip>
            <a:srcRect/>
            <a:stretch>
              <a:fillRect t="-27354"/>
            </a:stretch>
          </a:blipFill>
          <a:ln w="57150">
            <a:solidFill>
              <a:srgbClr val="ECC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red and black background&#10;&#10;Description automatically generated">
            <a:extLst>
              <a:ext uri="{FF2B5EF4-FFF2-40B4-BE49-F238E27FC236}">
                <a16:creationId xmlns:a16="http://schemas.microsoft.com/office/drawing/2014/main" id="{F59AB8A1-9FC8-D49A-3FDB-DE28951FC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6" name="TextBox 5">
            <a:extLst>
              <a:ext uri="{FF2B5EF4-FFF2-40B4-BE49-F238E27FC236}">
                <a16:creationId xmlns:a16="http://schemas.microsoft.com/office/drawing/2014/main" id="{616F0C9D-0B95-2B7C-1A9D-3CD28D758E6E}"/>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3028944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D3A374-0AA3-4A5A-26B7-866FC50C32AD}"/>
              </a:ext>
            </a:extLst>
          </p:cNvPr>
          <p:cNvSpPr txBox="1"/>
          <p:nvPr/>
        </p:nvSpPr>
        <p:spPr>
          <a:xfrm>
            <a:off x="8412480" y="6238240"/>
            <a:ext cx="4958080" cy="523220"/>
          </a:xfrm>
          <a:prstGeom prst="rect">
            <a:avLst/>
          </a:prstGeom>
          <a:noFill/>
        </p:spPr>
        <p:txBody>
          <a:bodyPr wrap="square" rtlCol="0">
            <a:spAutoFit/>
          </a:bodyPr>
          <a:lstStyle/>
          <a:p>
            <a:r>
              <a:rPr lang="en-GB" sz="2800">
                <a:solidFill>
                  <a:schemeClr val="bg1"/>
                </a:solidFill>
                <a:latin typeface="Kapra Neue Pro" panose="00000800000000000000" pitchFamily="50" charset="0"/>
              </a:rPr>
              <a:t>www.refugeesathome.org</a:t>
            </a:r>
          </a:p>
        </p:txBody>
      </p:sp>
      <p:sp>
        <p:nvSpPr>
          <p:cNvPr id="7" name="TextBox 6">
            <a:extLst>
              <a:ext uri="{FF2B5EF4-FFF2-40B4-BE49-F238E27FC236}">
                <a16:creationId xmlns:a16="http://schemas.microsoft.com/office/drawing/2014/main" id="{2CDF309B-985E-A293-E8D5-4BCD1451EB24}"/>
              </a:ext>
            </a:extLst>
          </p:cNvPr>
          <p:cNvSpPr txBox="1"/>
          <p:nvPr/>
        </p:nvSpPr>
        <p:spPr>
          <a:xfrm>
            <a:off x="3742270" y="176806"/>
            <a:ext cx="8449730" cy="923330"/>
          </a:xfrm>
          <a:prstGeom prst="rect">
            <a:avLst/>
          </a:prstGeom>
          <a:noFill/>
        </p:spPr>
        <p:txBody>
          <a:bodyPr wrap="square">
            <a:spAutoFit/>
          </a:bodyPr>
          <a:lstStyle/>
          <a:p>
            <a:pPr algn="ctr"/>
            <a:r>
              <a:rPr lang="en-GB" sz="5400" b="1">
                <a:latin typeface="Arial" panose="020B0604020202020204" pitchFamily="34" charset="0"/>
                <a:cs typeface="Arial" panose="020B0604020202020204" pitchFamily="34" charset="0"/>
              </a:rPr>
              <a:t>Next Steps </a:t>
            </a:r>
          </a:p>
        </p:txBody>
      </p:sp>
      <p:sp>
        <p:nvSpPr>
          <p:cNvPr id="3" name="Rectangle: Rounded Corners 2">
            <a:extLst>
              <a:ext uri="{FF2B5EF4-FFF2-40B4-BE49-F238E27FC236}">
                <a16:creationId xmlns:a16="http://schemas.microsoft.com/office/drawing/2014/main" id="{44FDCFD8-C04C-B6F0-FBFB-3B3426B8C540}"/>
              </a:ext>
            </a:extLst>
          </p:cNvPr>
          <p:cNvSpPr/>
          <p:nvPr/>
        </p:nvSpPr>
        <p:spPr>
          <a:xfrm>
            <a:off x="215922" y="176806"/>
            <a:ext cx="3526348" cy="5241861"/>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57150">
            <a:solidFill>
              <a:srgbClr val="ECC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TextBox 1">
            <a:extLst>
              <a:ext uri="{FF2B5EF4-FFF2-40B4-BE49-F238E27FC236}">
                <a16:creationId xmlns:a16="http://schemas.microsoft.com/office/drawing/2014/main" id="{AE27EAEB-7C67-0EC5-85BD-636A4B50408A}"/>
              </a:ext>
            </a:extLst>
          </p:cNvPr>
          <p:cNvGraphicFramePr/>
          <p:nvPr>
            <p:extLst>
              <p:ext uri="{D42A27DB-BD31-4B8C-83A1-F6EECF244321}">
                <p14:modId xmlns:p14="http://schemas.microsoft.com/office/powerpoint/2010/main" val="3213783774"/>
              </p:ext>
            </p:extLst>
          </p:nvPr>
        </p:nvGraphicFramePr>
        <p:xfrm>
          <a:off x="3712611" y="881888"/>
          <a:ext cx="8263467" cy="3908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red and black background&#10;&#10;Description automatically generated">
            <a:extLst>
              <a:ext uri="{FF2B5EF4-FFF2-40B4-BE49-F238E27FC236}">
                <a16:creationId xmlns:a16="http://schemas.microsoft.com/office/drawing/2014/main" id="{96E398B1-CF18-C847-33BF-AF1A491A3A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4" name="TextBox 3">
            <a:extLst>
              <a:ext uri="{FF2B5EF4-FFF2-40B4-BE49-F238E27FC236}">
                <a16:creationId xmlns:a16="http://schemas.microsoft.com/office/drawing/2014/main" id="{9C746BFA-4F70-645C-509C-F48242D3C7FB}"/>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3778927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E80C18-25A9-5EE1-A734-40DAA28C2773}"/>
              </a:ext>
            </a:extLst>
          </p:cNvPr>
          <p:cNvSpPr txBox="1"/>
          <p:nvPr/>
        </p:nvSpPr>
        <p:spPr>
          <a:xfrm>
            <a:off x="0" y="208061"/>
            <a:ext cx="12191999" cy="707886"/>
          </a:xfrm>
          <a:prstGeom prst="rect">
            <a:avLst/>
          </a:prstGeom>
          <a:noFill/>
        </p:spPr>
        <p:txBody>
          <a:bodyPr wrap="square" rtlCol="0">
            <a:spAutoFit/>
          </a:bodyPr>
          <a:lstStyle/>
          <a:p>
            <a:pPr algn="ctr"/>
            <a:r>
              <a:rPr lang="en-GB" sz="4000" b="1">
                <a:latin typeface="Arial" panose="020B0604020202020204" pitchFamily="34" charset="0"/>
                <a:cs typeface="Arial" panose="020B0604020202020204" pitchFamily="34" charset="0"/>
              </a:rPr>
              <a:t>About Refugees at Home</a:t>
            </a:r>
          </a:p>
        </p:txBody>
      </p:sp>
      <p:sp>
        <p:nvSpPr>
          <p:cNvPr id="3" name="TextBox 2">
            <a:extLst>
              <a:ext uri="{FF2B5EF4-FFF2-40B4-BE49-F238E27FC236}">
                <a16:creationId xmlns:a16="http://schemas.microsoft.com/office/drawing/2014/main" id="{308EC5C1-F63A-D6CC-A876-FBAD707866A9}"/>
              </a:ext>
            </a:extLst>
          </p:cNvPr>
          <p:cNvSpPr txBox="1"/>
          <p:nvPr/>
        </p:nvSpPr>
        <p:spPr>
          <a:xfrm>
            <a:off x="136165" y="1169947"/>
            <a:ext cx="5836394" cy="4524315"/>
          </a:xfrm>
          <a:prstGeom prst="rect">
            <a:avLst/>
          </a:prstGeom>
          <a:noFill/>
        </p:spPr>
        <p:txBody>
          <a:bodyPr wrap="square" rtlCol="0">
            <a:spAutoFit/>
          </a:bodyPr>
          <a:lstStyle/>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R@H </a:t>
            </a:r>
            <a:r>
              <a:rPr lang="en-GB" sz="2400" b="1">
                <a:solidFill>
                  <a:srgbClr val="D90D32"/>
                </a:solidFill>
                <a:latin typeface="Arial" panose="020B0604020202020204" pitchFamily="34" charset="0"/>
                <a:cs typeface="Arial" panose="020B0604020202020204" pitchFamily="34" charset="0"/>
              </a:rPr>
              <a:t>connects refugees </a:t>
            </a:r>
            <a:r>
              <a:rPr lang="en-GB" sz="2400">
                <a:latin typeface="Arial" panose="020B0604020202020204" pitchFamily="34" charset="0"/>
                <a:cs typeface="Arial" panose="020B0604020202020204" pitchFamily="34" charset="0"/>
              </a:rPr>
              <a:t>and people seeking asylum, of all nationalities, </a:t>
            </a:r>
            <a:r>
              <a:rPr lang="en-GB" sz="2400" b="1">
                <a:solidFill>
                  <a:srgbClr val="D90D32"/>
                </a:solidFill>
                <a:latin typeface="Arial" panose="020B0604020202020204" pitchFamily="34" charset="0"/>
                <a:cs typeface="Arial" panose="020B0604020202020204" pitchFamily="34" charset="0"/>
              </a:rPr>
              <a:t>with</a:t>
            </a:r>
            <a:r>
              <a:rPr lang="en-GB" sz="2400" b="1">
                <a:latin typeface="Arial" panose="020B0604020202020204" pitchFamily="34" charset="0"/>
                <a:cs typeface="Arial" panose="020B0604020202020204" pitchFamily="34" charset="0"/>
              </a:rPr>
              <a:t> </a:t>
            </a:r>
            <a:r>
              <a:rPr lang="en-GB" sz="2400" b="1">
                <a:solidFill>
                  <a:srgbClr val="D90D32"/>
                </a:solidFill>
                <a:latin typeface="Arial" panose="020B0604020202020204" pitchFamily="34" charset="0"/>
                <a:cs typeface="Arial" panose="020B0604020202020204" pitchFamily="34" charset="0"/>
              </a:rPr>
              <a:t>hosts across the UK.</a:t>
            </a:r>
          </a:p>
          <a:p>
            <a:pPr marL="342900" indent="-342900">
              <a:buFont typeface="Arial" panose="020B0604020202020204" pitchFamily="34" charset="0"/>
              <a:buChar char="•"/>
            </a:pPr>
            <a:endParaRPr lang="en-GB" sz="2400">
              <a:solidFill>
                <a:srgbClr val="D90D3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The vision is for every refugee and every person seeking asylum to have a </a:t>
            </a:r>
            <a:r>
              <a:rPr lang="en-GB" sz="2400" b="1">
                <a:solidFill>
                  <a:srgbClr val="D90D32"/>
                </a:solidFill>
                <a:latin typeface="Arial" panose="020B0604020202020204" pitchFamily="34" charset="0"/>
                <a:cs typeface="Arial" panose="020B0604020202020204" pitchFamily="34" charset="0"/>
              </a:rPr>
              <a:t>safe place to stay.</a:t>
            </a:r>
            <a:endParaRPr lang="en-GB" sz="2400" b="1">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a:solidFill>
                  <a:srgbClr val="D90D32"/>
                </a:solidFill>
                <a:latin typeface="Arial" panose="020B0604020202020204" pitchFamily="34" charset="0"/>
                <a:cs typeface="Arial" panose="020B0604020202020204" pitchFamily="34" charset="0"/>
              </a:rPr>
              <a:t>Hosts decide </a:t>
            </a:r>
            <a:r>
              <a:rPr lang="en-GB" sz="2400">
                <a:latin typeface="Arial" panose="020B0604020202020204" pitchFamily="34" charset="0"/>
                <a:cs typeface="Arial" panose="020B0604020202020204" pitchFamily="34" charset="0"/>
              </a:rPr>
              <a:t>how long they would like to host for; placements vary from a week to a few months. </a:t>
            </a:r>
          </a:p>
          <a:p>
            <a:pPr marL="285750" indent="-285750">
              <a:buFont typeface="Arial" panose="020B0604020202020204" pitchFamily="34" charset="0"/>
              <a:buChar char="•"/>
            </a:pPr>
            <a:endParaRPr lang="en-GB" sz="24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2E0AF50-3157-4B1F-232F-AAF9D755C2B1}"/>
              </a:ext>
            </a:extLst>
          </p:cNvPr>
          <p:cNvGrpSpPr/>
          <p:nvPr/>
        </p:nvGrpSpPr>
        <p:grpSpPr>
          <a:xfrm>
            <a:off x="-457200" y="5231944"/>
            <a:ext cx="13106400" cy="6622914"/>
            <a:chOff x="-457200" y="5276650"/>
            <a:chExt cx="13106400" cy="6622914"/>
          </a:xfrm>
        </p:grpSpPr>
        <p:pic>
          <p:nvPicPr>
            <p:cNvPr id="11" name="Picture 10" descr="A red and black background&#10;&#10;Description automatically generated">
              <a:extLst>
                <a:ext uri="{FF2B5EF4-FFF2-40B4-BE49-F238E27FC236}">
                  <a16:creationId xmlns:a16="http://schemas.microsoft.com/office/drawing/2014/main" id="{1FFB5F09-3C66-9C34-107B-7F4DD74B9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276650"/>
              <a:ext cx="13106400" cy="6622914"/>
            </a:xfrm>
            <a:prstGeom prst="rect">
              <a:avLst/>
            </a:prstGeom>
          </p:spPr>
        </p:pic>
        <p:sp>
          <p:nvSpPr>
            <p:cNvPr id="12" name="TextBox 11">
              <a:extLst>
                <a:ext uri="{FF2B5EF4-FFF2-40B4-BE49-F238E27FC236}">
                  <a16:creationId xmlns:a16="http://schemas.microsoft.com/office/drawing/2014/main" id="{35F5EBF8-6525-C6FB-9C6C-6D57D8E569D6}"/>
                </a:ext>
              </a:extLst>
            </p:cNvPr>
            <p:cNvSpPr txBox="1"/>
            <p:nvPr/>
          </p:nvSpPr>
          <p:spPr>
            <a:xfrm>
              <a:off x="7552505" y="631140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grpSp>
      <p:sp>
        <p:nvSpPr>
          <p:cNvPr id="4" name="Rectangle: Rounded Corners 3">
            <a:extLst>
              <a:ext uri="{FF2B5EF4-FFF2-40B4-BE49-F238E27FC236}">
                <a16:creationId xmlns:a16="http://schemas.microsoft.com/office/drawing/2014/main" id="{58DEDE79-829F-2807-798C-AFD5C9F9329A}"/>
              </a:ext>
            </a:extLst>
          </p:cNvPr>
          <p:cNvSpPr/>
          <p:nvPr/>
        </p:nvSpPr>
        <p:spPr>
          <a:xfrm>
            <a:off x="6219442" y="1229043"/>
            <a:ext cx="5633193" cy="4053702"/>
          </a:xfrm>
          <a:prstGeom prst="roundRect">
            <a:avLst/>
          </a:prstGeom>
          <a:blipFill dpi="0" rotWithShape="1">
            <a:blip r:embed="rId3">
              <a:extLst>
                <a:ext uri="{28A0092B-C50C-407E-A947-70E740481C1C}">
                  <a14:useLocalDpi xmlns:a14="http://schemas.microsoft.com/office/drawing/2010/main" val="0"/>
                </a:ext>
              </a:extLst>
            </a:blip>
            <a:srcRect/>
            <a:stretch>
              <a:fillRect r="-13933"/>
            </a:stretch>
          </a:blipFill>
          <a:ln w="57150">
            <a:solidFill>
              <a:srgbClr val="ECC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6129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230B-D400-1B70-CF88-02FE3B2796AB}"/>
              </a:ext>
            </a:extLst>
          </p:cNvPr>
          <p:cNvSpPr>
            <a:spLocks noGrp="1"/>
          </p:cNvSpPr>
          <p:nvPr>
            <p:ph type="title"/>
          </p:nvPr>
        </p:nvSpPr>
        <p:spPr>
          <a:xfrm>
            <a:off x="349457" y="234406"/>
            <a:ext cx="7411527" cy="1325563"/>
          </a:xfrm>
        </p:spPr>
        <p:txBody>
          <a:bodyPr/>
          <a:lstStyle/>
          <a:p>
            <a:r>
              <a:rPr lang="en-GB" b="1"/>
              <a:t>Where is hosting needed?</a:t>
            </a:r>
          </a:p>
        </p:txBody>
      </p:sp>
      <p:sp>
        <p:nvSpPr>
          <p:cNvPr id="3" name="Content Placeholder 2">
            <a:extLst>
              <a:ext uri="{FF2B5EF4-FFF2-40B4-BE49-F238E27FC236}">
                <a16:creationId xmlns:a16="http://schemas.microsoft.com/office/drawing/2014/main" id="{26869579-2CBD-0033-BDE3-C03DF082BF3C}"/>
              </a:ext>
            </a:extLst>
          </p:cNvPr>
          <p:cNvSpPr>
            <a:spLocks noGrp="1"/>
          </p:cNvSpPr>
          <p:nvPr>
            <p:ph idx="1"/>
          </p:nvPr>
        </p:nvSpPr>
        <p:spPr>
          <a:xfrm>
            <a:off x="525958" y="1559969"/>
            <a:ext cx="7058526" cy="4351338"/>
          </a:xfrm>
        </p:spPr>
        <p:txBody>
          <a:bodyPr>
            <a:normAutofit/>
          </a:bodyPr>
          <a:lstStyle/>
          <a:p>
            <a:r>
              <a:rPr lang="en-GB">
                <a:latin typeface="Arial" panose="020B0604020202020204" pitchFamily="34" charset="0"/>
                <a:cs typeface="Arial" panose="020B0604020202020204" pitchFamily="34" charset="0"/>
              </a:rPr>
              <a:t>Refugees at Home is a UK-wide charity that organises hosting in </a:t>
            </a:r>
            <a:r>
              <a:rPr lang="en-GB" b="1">
                <a:solidFill>
                  <a:srgbClr val="D90D32"/>
                </a:solidFill>
                <a:latin typeface="Arial" panose="020B0604020202020204" pitchFamily="34" charset="0"/>
                <a:cs typeface="Arial" panose="020B0604020202020204" pitchFamily="34" charset="0"/>
              </a:rPr>
              <a:t>cities and towns across the country</a:t>
            </a:r>
            <a:r>
              <a:rPr lang="en-GB">
                <a:latin typeface="Arial" panose="020B0604020202020204" pitchFamily="34" charset="0"/>
                <a:cs typeface="Arial" panose="020B0604020202020204" pitchFamily="34" charset="0"/>
              </a:rPr>
              <a:t>.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Hosts need to be well connected with </a:t>
            </a:r>
            <a:r>
              <a:rPr lang="en-GB" b="1">
                <a:solidFill>
                  <a:srgbClr val="D90D32"/>
                </a:solidFill>
                <a:latin typeface="Arial" panose="020B0604020202020204" pitchFamily="34" charset="0"/>
                <a:cs typeface="Arial" panose="020B0604020202020204" pitchFamily="34" charset="0"/>
              </a:rPr>
              <a:t>good affordable transport links</a:t>
            </a:r>
            <a:r>
              <a:rPr lang="en-GB">
                <a:latin typeface="Arial" panose="020B0604020202020204" pitchFamily="34" charset="0"/>
                <a:cs typeface="Arial" panose="020B0604020202020204" pitchFamily="34" charset="0"/>
              </a:rPr>
              <a:t>. </a:t>
            </a:r>
            <a:r>
              <a:rPr lang="en-GB">
                <a:effectLst/>
                <a:latin typeface="Arial" panose="020B0604020202020204" pitchFamily="34" charset="0"/>
                <a:ea typeface="Aptos" panose="020B0004020202020204" pitchFamily="34" charset="0"/>
                <a:cs typeface="Arial" panose="020B0604020202020204" pitchFamily="34" charset="0"/>
              </a:rPr>
              <a:t>This enables guests to travel to college, school, support groups or jobs, and retain their independence. </a:t>
            </a:r>
          </a:p>
          <a:p>
            <a:endParaRPr lang="en-GB">
              <a:latin typeface="Arial" panose="020B0604020202020204" pitchFamily="34" charset="0"/>
              <a:cs typeface="Arial" panose="020B0604020202020204" pitchFamily="34" charset="0"/>
            </a:endParaRPr>
          </a:p>
        </p:txBody>
      </p:sp>
      <p:pic>
        <p:nvPicPr>
          <p:cNvPr id="4" name="Picture 3" descr="A red and black background&#10;&#10;Description automatically generated">
            <a:extLst>
              <a:ext uri="{FF2B5EF4-FFF2-40B4-BE49-F238E27FC236}">
                <a16:creationId xmlns:a16="http://schemas.microsoft.com/office/drawing/2014/main" id="{8E82461D-EF81-9DDB-C03D-DDE964306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15" y="5277396"/>
            <a:ext cx="13106400" cy="6622914"/>
          </a:xfrm>
          <a:prstGeom prst="rect">
            <a:avLst/>
          </a:prstGeom>
        </p:spPr>
      </p:pic>
      <p:sp>
        <p:nvSpPr>
          <p:cNvPr id="5" name="TextBox 4">
            <a:extLst>
              <a:ext uri="{FF2B5EF4-FFF2-40B4-BE49-F238E27FC236}">
                <a16:creationId xmlns:a16="http://schemas.microsoft.com/office/drawing/2014/main" id="{831DAD43-0D4E-4B9D-7557-6FE30713B44F}"/>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pic>
        <p:nvPicPr>
          <p:cNvPr id="9" name="Picture 8">
            <a:extLst>
              <a:ext uri="{FF2B5EF4-FFF2-40B4-BE49-F238E27FC236}">
                <a16:creationId xmlns:a16="http://schemas.microsoft.com/office/drawing/2014/main" id="{FB2FE3B0-DFB6-DCE1-B42E-A15A1C08213D}"/>
              </a:ext>
            </a:extLst>
          </p:cNvPr>
          <p:cNvPicPr>
            <a:picLocks noChangeAspect="1"/>
          </p:cNvPicPr>
          <p:nvPr/>
        </p:nvPicPr>
        <p:blipFill rotWithShape="1">
          <a:blip r:embed="rId3">
            <a:extLst>
              <a:ext uri="{28A0092B-C50C-407E-A947-70E740481C1C}">
                <a14:useLocalDpi xmlns:a14="http://schemas.microsoft.com/office/drawing/2010/main" val="0"/>
              </a:ext>
            </a:extLst>
          </a:blip>
          <a:srcRect l="15109" t="8207" r="12954" b="15940"/>
          <a:stretch/>
        </p:blipFill>
        <p:spPr>
          <a:xfrm>
            <a:off x="7835884" y="33149"/>
            <a:ext cx="4064015" cy="5580251"/>
          </a:xfrm>
          <a:prstGeom prst="rect">
            <a:avLst/>
          </a:prstGeom>
        </p:spPr>
      </p:pic>
    </p:spTree>
    <p:extLst>
      <p:ext uri="{BB962C8B-B14F-4D97-AF65-F5344CB8AC3E}">
        <p14:creationId xmlns:p14="http://schemas.microsoft.com/office/powerpoint/2010/main" val="780272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BF204-5E47-67A3-0D19-30AF114F876D}"/>
              </a:ext>
            </a:extLst>
          </p:cNvPr>
          <p:cNvSpPr>
            <a:spLocks noGrp="1"/>
          </p:cNvSpPr>
          <p:nvPr>
            <p:ph type="title"/>
          </p:nvPr>
        </p:nvSpPr>
        <p:spPr>
          <a:xfrm>
            <a:off x="0" y="-34324"/>
            <a:ext cx="12192000" cy="1325563"/>
          </a:xfrm>
        </p:spPr>
        <p:txBody>
          <a:bodyPr>
            <a:normAutofit/>
          </a:bodyPr>
          <a:lstStyle/>
          <a:p>
            <a:pPr algn="ctr"/>
            <a:r>
              <a:rPr lang="en-GB" b="1">
                <a:latin typeface="Arial" panose="020B0604020202020204" pitchFamily="34" charset="0"/>
                <a:cs typeface="Arial" panose="020B0604020202020204" pitchFamily="34" charset="0"/>
              </a:rPr>
              <a:t>Who can be a host? </a:t>
            </a:r>
          </a:p>
        </p:txBody>
      </p:sp>
      <p:sp>
        <p:nvSpPr>
          <p:cNvPr id="4" name="Oval 3">
            <a:extLst>
              <a:ext uri="{FF2B5EF4-FFF2-40B4-BE49-F238E27FC236}">
                <a16:creationId xmlns:a16="http://schemas.microsoft.com/office/drawing/2014/main" id="{0936D4EA-BFF7-6FAB-04DA-1618F0CFDA19}"/>
              </a:ext>
            </a:extLst>
          </p:cNvPr>
          <p:cNvSpPr/>
          <p:nvPr/>
        </p:nvSpPr>
        <p:spPr>
          <a:xfrm>
            <a:off x="98811" y="1594780"/>
            <a:ext cx="3485195" cy="3422275"/>
          </a:xfrm>
          <a:prstGeom prst="ellipse">
            <a:avLst/>
          </a:prstGeom>
          <a:solidFill>
            <a:srgbClr val="00B48D"/>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sz="2800">
                <a:solidFill>
                  <a:schemeClr val="bg1"/>
                </a:solidFill>
                <a:latin typeface="Arial" panose="020B0604020202020204" pitchFamily="34" charset="0"/>
                <a:cs typeface="Arial" panose="020B0604020202020204" pitchFamily="34" charset="0"/>
              </a:rPr>
              <a:t>Individuals or families with a </a:t>
            </a:r>
            <a:r>
              <a:rPr lang="en-GB" sz="2800" b="1">
                <a:solidFill>
                  <a:schemeClr val="bg1"/>
                </a:solidFill>
                <a:latin typeface="Arial" panose="020B0604020202020204" pitchFamily="34" charset="0"/>
                <a:cs typeface="Arial" panose="020B0604020202020204" pitchFamily="34" charset="0"/>
              </a:rPr>
              <a:t>spare room </a:t>
            </a:r>
            <a:r>
              <a:rPr lang="en-GB" sz="2800">
                <a:solidFill>
                  <a:schemeClr val="bg1"/>
                </a:solidFill>
                <a:latin typeface="Arial" panose="020B0604020202020204" pitchFamily="34" charset="0"/>
                <a:cs typeface="Arial" panose="020B0604020202020204" pitchFamily="34" charset="0"/>
              </a:rPr>
              <a:t>(or rooms!) in their home</a:t>
            </a:r>
          </a:p>
        </p:txBody>
      </p:sp>
      <p:sp>
        <p:nvSpPr>
          <p:cNvPr id="5" name="Oval 4">
            <a:extLst>
              <a:ext uri="{FF2B5EF4-FFF2-40B4-BE49-F238E27FC236}">
                <a16:creationId xmlns:a16="http://schemas.microsoft.com/office/drawing/2014/main" id="{3DD84A52-118C-4A2F-CB25-86DCE6EFD4ED}"/>
              </a:ext>
            </a:extLst>
          </p:cNvPr>
          <p:cNvSpPr/>
          <p:nvPr/>
        </p:nvSpPr>
        <p:spPr>
          <a:xfrm>
            <a:off x="3654206" y="957944"/>
            <a:ext cx="4584098" cy="4622386"/>
          </a:xfrm>
          <a:prstGeom prst="ellipse">
            <a:avLst/>
          </a:prstGeom>
          <a:solidFill>
            <a:srgbClr val="DC6829"/>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sz="2800" b="1">
                <a:solidFill>
                  <a:schemeClr val="bg1"/>
                </a:solidFill>
                <a:latin typeface="Arial" panose="020B0604020202020204" pitchFamily="34" charset="0"/>
                <a:cs typeface="Arial" panose="020B0604020202020204" pitchFamily="34" charset="0"/>
              </a:rPr>
              <a:t>People willing to give a safe space to a refugee </a:t>
            </a:r>
            <a:r>
              <a:rPr lang="en-GB" sz="2800">
                <a:solidFill>
                  <a:schemeClr val="bg1"/>
                </a:solidFill>
                <a:latin typeface="Arial" panose="020B0604020202020204" pitchFamily="34" charset="0"/>
                <a:cs typeface="Arial" panose="020B0604020202020204" pitchFamily="34" charset="0"/>
              </a:rPr>
              <a:t>or person seeking asylum as they plan their next steps in the UK</a:t>
            </a:r>
            <a:endParaRPr lang="en-GB">
              <a:solidFill>
                <a:schemeClr val="bg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F2CD45B9-3202-1735-7700-97AAD33B6EC3}"/>
              </a:ext>
            </a:extLst>
          </p:cNvPr>
          <p:cNvSpPr/>
          <p:nvPr/>
        </p:nvSpPr>
        <p:spPr>
          <a:xfrm>
            <a:off x="8379822" y="1442672"/>
            <a:ext cx="3769380" cy="3525559"/>
          </a:xfrm>
          <a:prstGeom prst="ellipse">
            <a:avLst/>
          </a:prstGeom>
          <a:solidFill>
            <a:srgbClr val="006EAB"/>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sz="2800">
                <a:solidFill>
                  <a:schemeClr val="bg1"/>
                </a:solidFill>
                <a:latin typeface="Arial" panose="020B0604020202020204" pitchFamily="34" charset="0"/>
                <a:cs typeface="Arial" panose="020B0604020202020204" pitchFamily="34" charset="0"/>
              </a:rPr>
              <a:t>We have a higher demand for hosts in </a:t>
            </a:r>
            <a:r>
              <a:rPr lang="en-GB" sz="2800" b="1">
                <a:solidFill>
                  <a:schemeClr val="bg1"/>
                </a:solidFill>
                <a:latin typeface="Arial" panose="020B0604020202020204" pitchFamily="34" charset="0"/>
                <a:cs typeface="Arial" panose="020B0604020202020204" pitchFamily="34" charset="0"/>
              </a:rPr>
              <a:t>cities and large towns </a:t>
            </a:r>
            <a:r>
              <a:rPr lang="en-GB" sz="2800">
                <a:solidFill>
                  <a:schemeClr val="bg1"/>
                </a:solidFill>
                <a:latin typeface="Arial" panose="020B0604020202020204" pitchFamily="34" charset="0"/>
                <a:cs typeface="Arial" panose="020B0604020202020204" pitchFamily="34" charset="0"/>
              </a:rPr>
              <a:t>across the UK</a:t>
            </a:r>
          </a:p>
        </p:txBody>
      </p:sp>
      <p:pic>
        <p:nvPicPr>
          <p:cNvPr id="3" name="Picture 2" descr="A red and black background&#10;&#10;Description automatically generated">
            <a:extLst>
              <a:ext uri="{FF2B5EF4-FFF2-40B4-BE49-F238E27FC236}">
                <a16:creationId xmlns:a16="http://schemas.microsoft.com/office/drawing/2014/main" id="{E16060A6-D3BA-0D9A-A934-6B7E77BFA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10" name="TextBox 9">
            <a:extLst>
              <a:ext uri="{FF2B5EF4-FFF2-40B4-BE49-F238E27FC236}">
                <a16:creationId xmlns:a16="http://schemas.microsoft.com/office/drawing/2014/main" id="{BF174714-D140-D34D-5D69-BE1B7DAD6978}"/>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1899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D3A374-0AA3-4A5A-26B7-866FC50C32AD}"/>
              </a:ext>
            </a:extLst>
          </p:cNvPr>
          <p:cNvSpPr txBox="1"/>
          <p:nvPr/>
        </p:nvSpPr>
        <p:spPr>
          <a:xfrm>
            <a:off x="8412480" y="6238240"/>
            <a:ext cx="4958080" cy="523220"/>
          </a:xfrm>
          <a:prstGeom prst="rect">
            <a:avLst/>
          </a:prstGeom>
          <a:noFill/>
        </p:spPr>
        <p:txBody>
          <a:bodyPr wrap="square" rtlCol="0">
            <a:spAutoFit/>
          </a:bodyPr>
          <a:lstStyle/>
          <a:p>
            <a:r>
              <a:rPr lang="en-GB" sz="2800">
                <a:solidFill>
                  <a:schemeClr val="bg1"/>
                </a:solidFill>
                <a:latin typeface="Kapra Neue Pro" panose="00000800000000000000" pitchFamily="50" charset="0"/>
              </a:rPr>
              <a:t>www.refugeesathoe.org</a:t>
            </a:r>
          </a:p>
        </p:txBody>
      </p:sp>
      <p:grpSp>
        <p:nvGrpSpPr>
          <p:cNvPr id="34" name="Group 33">
            <a:extLst>
              <a:ext uri="{FF2B5EF4-FFF2-40B4-BE49-F238E27FC236}">
                <a16:creationId xmlns:a16="http://schemas.microsoft.com/office/drawing/2014/main" id="{C95D44FE-FD00-FBFB-2E77-19F15C6DDF00}"/>
              </a:ext>
            </a:extLst>
          </p:cNvPr>
          <p:cNvGrpSpPr/>
          <p:nvPr/>
        </p:nvGrpSpPr>
        <p:grpSpPr>
          <a:xfrm>
            <a:off x="148294" y="2347011"/>
            <a:ext cx="2399437" cy="2649188"/>
            <a:chOff x="1089552" y="2144594"/>
            <a:chExt cx="1850065" cy="1955700"/>
          </a:xfrm>
        </p:grpSpPr>
        <p:pic>
          <p:nvPicPr>
            <p:cNvPr id="4" name="Picture 3" descr="A line drawing of hands on a computer&#10;&#10;Description automatically generated">
              <a:extLst>
                <a:ext uri="{FF2B5EF4-FFF2-40B4-BE49-F238E27FC236}">
                  <a16:creationId xmlns:a16="http://schemas.microsoft.com/office/drawing/2014/main" id="{36F5A7CB-0C38-F926-A09C-88FD17673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082" y="2144594"/>
              <a:ext cx="1650972" cy="1623456"/>
            </a:xfrm>
            <a:prstGeom prst="rect">
              <a:avLst/>
            </a:prstGeom>
          </p:spPr>
        </p:pic>
        <p:sp>
          <p:nvSpPr>
            <p:cNvPr id="8" name="TextBox 7">
              <a:extLst>
                <a:ext uri="{FF2B5EF4-FFF2-40B4-BE49-F238E27FC236}">
                  <a16:creationId xmlns:a16="http://schemas.microsoft.com/office/drawing/2014/main" id="{F87B9350-063F-276B-FFD3-82B8A739B178}"/>
                </a:ext>
              </a:extLst>
            </p:cNvPr>
            <p:cNvSpPr txBox="1"/>
            <p:nvPr/>
          </p:nvSpPr>
          <p:spPr>
            <a:xfrm>
              <a:off x="1089552" y="3759481"/>
              <a:ext cx="1850065" cy="340813"/>
            </a:xfrm>
            <a:prstGeom prst="rect">
              <a:avLst/>
            </a:prstGeom>
            <a:noFill/>
          </p:spPr>
          <p:txBody>
            <a:bodyPr wrap="square" rtlCol="0">
              <a:spAutoFit/>
            </a:bodyPr>
            <a:lstStyle/>
            <a:p>
              <a:pPr algn="ctr"/>
              <a:r>
                <a:rPr lang="en-GB" sz="2400" b="1">
                  <a:solidFill>
                    <a:srgbClr val="006EAB"/>
                  </a:solidFill>
                  <a:latin typeface="Arial" panose="020B0604020202020204" pitchFamily="34" charset="0"/>
                  <a:cs typeface="Arial" panose="020B0604020202020204" pitchFamily="34" charset="0"/>
                </a:rPr>
                <a:t>Apply online</a:t>
              </a:r>
            </a:p>
          </p:txBody>
        </p:sp>
      </p:grpSp>
      <p:grpSp>
        <p:nvGrpSpPr>
          <p:cNvPr id="36" name="Group 35">
            <a:extLst>
              <a:ext uri="{FF2B5EF4-FFF2-40B4-BE49-F238E27FC236}">
                <a16:creationId xmlns:a16="http://schemas.microsoft.com/office/drawing/2014/main" id="{A789D0D4-A76F-300A-81F3-1573C81F8376}"/>
              </a:ext>
            </a:extLst>
          </p:cNvPr>
          <p:cNvGrpSpPr/>
          <p:nvPr/>
        </p:nvGrpSpPr>
        <p:grpSpPr>
          <a:xfrm>
            <a:off x="4550177" y="2673080"/>
            <a:ext cx="3247624" cy="2378176"/>
            <a:chOff x="4790377" y="2659516"/>
            <a:chExt cx="2323948" cy="1655004"/>
          </a:xfrm>
        </p:grpSpPr>
        <p:pic>
          <p:nvPicPr>
            <p:cNvPr id="13" name="Picture 12" descr="A continuous line drawing of a clipboard&#10;&#10;Description automatically generated">
              <a:extLst>
                <a:ext uri="{FF2B5EF4-FFF2-40B4-BE49-F238E27FC236}">
                  <a16:creationId xmlns:a16="http://schemas.microsoft.com/office/drawing/2014/main" id="{2D57E3E5-8843-9364-4476-12AFAFC86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207" y="2742463"/>
              <a:ext cx="1435979" cy="1435979"/>
            </a:xfrm>
            <a:prstGeom prst="rect">
              <a:avLst/>
            </a:prstGeom>
          </p:spPr>
        </p:pic>
        <p:sp>
          <p:nvSpPr>
            <p:cNvPr id="16" name="TextBox 15">
              <a:extLst>
                <a:ext uri="{FF2B5EF4-FFF2-40B4-BE49-F238E27FC236}">
                  <a16:creationId xmlns:a16="http://schemas.microsoft.com/office/drawing/2014/main" id="{210EFDF1-9E17-F76E-1797-8C6553298BF6}"/>
                </a:ext>
              </a:extLst>
            </p:cNvPr>
            <p:cNvSpPr txBox="1"/>
            <p:nvPr/>
          </p:nvSpPr>
          <p:spPr>
            <a:xfrm>
              <a:off x="5057255" y="3993241"/>
              <a:ext cx="2057070" cy="321279"/>
            </a:xfrm>
            <a:prstGeom prst="rect">
              <a:avLst/>
            </a:prstGeom>
            <a:noFill/>
          </p:spPr>
          <p:txBody>
            <a:bodyPr wrap="square" rtlCol="0">
              <a:spAutoFit/>
            </a:bodyPr>
            <a:lstStyle/>
            <a:p>
              <a:pPr algn="ctr"/>
              <a:r>
                <a:rPr lang="en-GB" sz="2400" b="1">
                  <a:solidFill>
                    <a:srgbClr val="006EAB"/>
                  </a:solidFill>
                  <a:latin typeface="Arial" panose="020B0604020202020204" pitchFamily="34" charset="0"/>
                  <a:cs typeface="Arial" panose="020B0604020202020204" pitchFamily="34" charset="0"/>
                </a:rPr>
                <a:t>Approved to host</a:t>
              </a:r>
            </a:p>
          </p:txBody>
        </p:sp>
        <p:pic>
          <p:nvPicPr>
            <p:cNvPr id="30" name="Picture 29" descr="A black circle with a black background&#10;&#10;Description automatically generated">
              <a:extLst>
                <a:ext uri="{FF2B5EF4-FFF2-40B4-BE49-F238E27FC236}">
                  <a16:creationId xmlns:a16="http://schemas.microsoft.com/office/drawing/2014/main" id="{BF5A3E95-4541-493E-AC8B-49E8FC58C7E0}"/>
                </a:ext>
              </a:extLst>
            </p:cNvPr>
            <p:cNvPicPr>
              <a:picLocks noChangeAspect="1"/>
            </p:cNvPicPr>
            <p:nvPr/>
          </p:nvPicPr>
          <p:blipFill>
            <a:blip r:embed="rId4">
              <a:duotone>
                <a:prstClr val="black"/>
                <a:srgbClr val="D90D32">
                  <a:tint val="45000"/>
                  <a:satMod val="400000"/>
                </a:srgbClr>
              </a:duotone>
              <a:extLst>
                <a:ext uri="{28A0092B-C50C-407E-A947-70E740481C1C}">
                  <a14:useLocalDpi xmlns:a14="http://schemas.microsoft.com/office/drawing/2010/main" val="0"/>
                </a:ext>
              </a:extLst>
            </a:blip>
            <a:stretch>
              <a:fillRect/>
            </a:stretch>
          </p:blipFill>
          <p:spPr>
            <a:xfrm rot="12580905">
              <a:off x="4790377" y="2659516"/>
              <a:ext cx="725555" cy="237963"/>
            </a:xfrm>
            <a:prstGeom prst="rect">
              <a:avLst/>
            </a:prstGeom>
          </p:spPr>
        </p:pic>
      </p:grpSp>
      <p:grpSp>
        <p:nvGrpSpPr>
          <p:cNvPr id="37" name="Group 36">
            <a:extLst>
              <a:ext uri="{FF2B5EF4-FFF2-40B4-BE49-F238E27FC236}">
                <a16:creationId xmlns:a16="http://schemas.microsoft.com/office/drawing/2014/main" id="{F7E154D0-1589-994F-C426-D97B95053AD7}"/>
              </a:ext>
            </a:extLst>
          </p:cNvPr>
          <p:cNvGrpSpPr/>
          <p:nvPr/>
        </p:nvGrpSpPr>
        <p:grpSpPr>
          <a:xfrm>
            <a:off x="6857681" y="744454"/>
            <a:ext cx="2880345" cy="2936836"/>
            <a:chOff x="6442245" y="1234183"/>
            <a:chExt cx="2314531" cy="2270644"/>
          </a:xfrm>
        </p:grpSpPr>
        <p:pic>
          <p:nvPicPr>
            <p:cNvPr id="19" name="Picture 18" descr="A puzzle pieces arranged in a square&#10;&#10;Description automatically generated">
              <a:extLst>
                <a:ext uri="{FF2B5EF4-FFF2-40B4-BE49-F238E27FC236}">
                  <a16:creationId xmlns:a16="http://schemas.microsoft.com/office/drawing/2014/main" id="{C693E8CA-81E3-2E35-C103-752BB6D76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245" y="1234183"/>
              <a:ext cx="2314531" cy="1227574"/>
            </a:xfrm>
            <a:prstGeom prst="rect">
              <a:avLst/>
            </a:prstGeom>
          </p:spPr>
        </p:pic>
        <p:sp>
          <p:nvSpPr>
            <p:cNvPr id="20" name="TextBox 19">
              <a:extLst>
                <a:ext uri="{FF2B5EF4-FFF2-40B4-BE49-F238E27FC236}">
                  <a16:creationId xmlns:a16="http://schemas.microsoft.com/office/drawing/2014/main" id="{7A4FCD53-05AA-9B7F-D103-EFFD9E0AE240}"/>
                </a:ext>
              </a:extLst>
            </p:cNvPr>
            <p:cNvSpPr txBox="1"/>
            <p:nvPr/>
          </p:nvSpPr>
          <p:spPr>
            <a:xfrm>
              <a:off x="6442245" y="2418618"/>
              <a:ext cx="2212932" cy="928046"/>
            </a:xfrm>
            <a:prstGeom prst="rect">
              <a:avLst/>
            </a:prstGeom>
            <a:noFill/>
          </p:spPr>
          <p:txBody>
            <a:bodyPr wrap="square" rtlCol="0">
              <a:spAutoFit/>
            </a:bodyPr>
            <a:lstStyle/>
            <a:p>
              <a:pPr algn="ctr"/>
              <a:r>
                <a:rPr lang="en-GB" sz="2400" b="1">
                  <a:solidFill>
                    <a:srgbClr val="006EAB"/>
                  </a:solidFill>
                  <a:latin typeface="Arial" panose="020B0604020202020204" pitchFamily="34" charset="0"/>
                  <a:cs typeface="Arial" panose="020B0604020202020204" pitchFamily="34" charset="0"/>
                </a:rPr>
                <a:t>Placement team approach with guest</a:t>
              </a:r>
            </a:p>
          </p:txBody>
        </p:sp>
        <p:pic>
          <p:nvPicPr>
            <p:cNvPr id="31" name="Picture 30" descr="A black circle with a black background&#10;&#10;Description automatically generated">
              <a:extLst>
                <a:ext uri="{FF2B5EF4-FFF2-40B4-BE49-F238E27FC236}">
                  <a16:creationId xmlns:a16="http://schemas.microsoft.com/office/drawing/2014/main" id="{A3C343DA-650A-8BCF-275E-A2A62E4E6A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92060">
              <a:off x="6456294" y="3276469"/>
              <a:ext cx="696268" cy="228358"/>
            </a:xfrm>
            <a:prstGeom prst="rect">
              <a:avLst/>
            </a:prstGeom>
          </p:spPr>
        </p:pic>
      </p:grpSp>
      <p:grpSp>
        <p:nvGrpSpPr>
          <p:cNvPr id="38" name="Group 37">
            <a:extLst>
              <a:ext uri="{FF2B5EF4-FFF2-40B4-BE49-F238E27FC236}">
                <a16:creationId xmlns:a16="http://schemas.microsoft.com/office/drawing/2014/main" id="{A4897BC4-D52B-8116-69EB-F3DB1732987E}"/>
              </a:ext>
            </a:extLst>
          </p:cNvPr>
          <p:cNvGrpSpPr/>
          <p:nvPr/>
        </p:nvGrpSpPr>
        <p:grpSpPr>
          <a:xfrm>
            <a:off x="9255473" y="1880223"/>
            <a:ext cx="2655538" cy="3193424"/>
            <a:chOff x="8887895" y="1769398"/>
            <a:chExt cx="2027102" cy="2795326"/>
          </a:xfrm>
        </p:grpSpPr>
        <p:pic>
          <p:nvPicPr>
            <p:cNvPr id="23" name="Picture 22" descr="A continuous line drawing of a suitcase&#10;&#10;Description automatically generated">
              <a:extLst>
                <a:ext uri="{FF2B5EF4-FFF2-40B4-BE49-F238E27FC236}">
                  <a16:creationId xmlns:a16="http://schemas.microsoft.com/office/drawing/2014/main" id="{3D6D0E19-1A4A-D4F9-164F-ED0BD4B80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6251" y="1769398"/>
              <a:ext cx="1888746" cy="1888746"/>
            </a:xfrm>
            <a:prstGeom prst="rect">
              <a:avLst/>
            </a:prstGeom>
          </p:spPr>
        </p:pic>
        <p:sp>
          <p:nvSpPr>
            <p:cNvPr id="24" name="TextBox 23">
              <a:extLst>
                <a:ext uri="{FF2B5EF4-FFF2-40B4-BE49-F238E27FC236}">
                  <a16:creationId xmlns:a16="http://schemas.microsoft.com/office/drawing/2014/main" id="{35371EA1-1569-ABEA-4560-BB3BF9AAD1AA}"/>
                </a:ext>
              </a:extLst>
            </p:cNvPr>
            <p:cNvSpPr txBox="1"/>
            <p:nvPr/>
          </p:nvSpPr>
          <p:spPr>
            <a:xfrm>
              <a:off x="8887895" y="3514030"/>
              <a:ext cx="1979369" cy="1050694"/>
            </a:xfrm>
            <a:prstGeom prst="rect">
              <a:avLst/>
            </a:prstGeom>
            <a:noFill/>
          </p:spPr>
          <p:txBody>
            <a:bodyPr wrap="square" rtlCol="0">
              <a:spAutoFit/>
            </a:bodyPr>
            <a:lstStyle/>
            <a:p>
              <a:pPr algn="ctr"/>
              <a:r>
                <a:rPr lang="en-GB" sz="2400" b="1">
                  <a:solidFill>
                    <a:srgbClr val="006EAB"/>
                  </a:solidFill>
                  <a:latin typeface="Arial" panose="020B0604020202020204" pitchFamily="34" charset="0"/>
                  <a:cs typeface="Arial" panose="020B0604020202020204" pitchFamily="34" charset="0"/>
                </a:rPr>
                <a:t>Welcome your guest for agreed time-period</a:t>
              </a:r>
            </a:p>
          </p:txBody>
        </p:sp>
        <p:pic>
          <p:nvPicPr>
            <p:cNvPr id="32" name="Picture 31" descr="A black circle with a black background&#10;&#10;Description automatically generated">
              <a:extLst>
                <a:ext uri="{FF2B5EF4-FFF2-40B4-BE49-F238E27FC236}">
                  <a16:creationId xmlns:a16="http://schemas.microsoft.com/office/drawing/2014/main" id="{E05105C5-1D3D-C533-C2DA-D7E82385EA72}"/>
                </a:ext>
              </a:extLst>
            </p:cNvPr>
            <p:cNvPicPr>
              <a:picLocks noChangeAspect="1"/>
            </p:cNvPicPr>
            <p:nvPr/>
          </p:nvPicPr>
          <p:blipFill>
            <a:blip r:embed="rId4">
              <a:duotone>
                <a:prstClr val="black"/>
                <a:srgbClr val="D90D32">
                  <a:tint val="45000"/>
                  <a:satMod val="400000"/>
                </a:srgbClr>
              </a:duotone>
              <a:extLst>
                <a:ext uri="{28A0092B-C50C-407E-A947-70E740481C1C}">
                  <a14:useLocalDpi xmlns:a14="http://schemas.microsoft.com/office/drawing/2010/main" val="0"/>
                </a:ext>
              </a:extLst>
            </a:blip>
            <a:stretch>
              <a:fillRect/>
            </a:stretch>
          </p:blipFill>
          <p:spPr>
            <a:xfrm rot="12580905">
              <a:off x="8978924" y="2185319"/>
              <a:ext cx="725555" cy="237963"/>
            </a:xfrm>
            <a:prstGeom prst="rect">
              <a:avLst/>
            </a:prstGeom>
          </p:spPr>
        </p:pic>
      </p:grpSp>
      <p:sp>
        <p:nvSpPr>
          <p:cNvPr id="33" name="TextBox 32">
            <a:extLst>
              <a:ext uri="{FF2B5EF4-FFF2-40B4-BE49-F238E27FC236}">
                <a16:creationId xmlns:a16="http://schemas.microsoft.com/office/drawing/2014/main" id="{CD1F93C7-355A-21FC-FAC9-9AF97C75A36D}"/>
              </a:ext>
            </a:extLst>
          </p:cNvPr>
          <p:cNvSpPr txBox="1"/>
          <p:nvPr/>
        </p:nvSpPr>
        <p:spPr>
          <a:xfrm>
            <a:off x="148294" y="5263860"/>
            <a:ext cx="12043706" cy="492443"/>
          </a:xfrm>
          <a:prstGeom prst="rect">
            <a:avLst/>
          </a:prstGeom>
          <a:noFill/>
        </p:spPr>
        <p:txBody>
          <a:bodyPr wrap="square" rtlCol="0">
            <a:spAutoFit/>
          </a:bodyPr>
          <a:lstStyle/>
          <a:p>
            <a:pPr algn="ctr"/>
            <a:r>
              <a:rPr lang="en-GB" sz="2600" b="1">
                <a:solidFill>
                  <a:srgbClr val="D90D32"/>
                </a:solidFill>
                <a:latin typeface="Arial" panose="020B0604020202020204" pitchFamily="34" charset="0"/>
                <a:cs typeface="Arial" panose="020B0604020202020204" pitchFamily="34" charset="0"/>
              </a:rPr>
              <a:t>Refugees at Home will support you through every step of the process</a:t>
            </a:r>
          </a:p>
        </p:txBody>
      </p:sp>
      <p:grpSp>
        <p:nvGrpSpPr>
          <p:cNvPr id="35" name="Group 34">
            <a:extLst>
              <a:ext uri="{FF2B5EF4-FFF2-40B4-BE49-F238E27FC236}">
                <a16:creationId xmlns:a16="http://schemas.microsoft.com/office/drawing/2014/main" id="{F0A04E51-79AC-7165-660A-B98B897E9FBA}"/>
              </a:ext>
            </a:extLst>
          </p:cNvPr>
          <p:cNvGrpSpPr/>
          <p:nvPr/>
        </p:nvGrpSpPr>
        <p:grpSpPr>
          <a:xfrm>
            <a:off x="2170129" y="744237"/>
            <a:ext cx="2534569" cy="3493101"/>
            <a:chOff x="2791716" y="538480"/>
            <a:chExt cx="2213683" cy="3412504"/>
          </a:xfrm>
        </p:grpSpPr>
        <p:pic>
          <p:nvPicPr>
            <p:cNvPr id="10" name="Picture 9" descr="A house and tree one line drawing&#10;&#10;Description automatically generated">
              <a:extLst>
                <a:ext uri="{FF2B5EF4-FFF2-40B4-BE49-F238E27FC236}">
                  <a16:creationId xmlns:a16="http://schemas.microsoft.com/office/drawing/2014/main" id="{60BB2F48-0B8C-79D7-648A-E82616F216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6080" y="538480"/>
              <a:ext cx="2079319" cy="1722850"/>
            </a:xfrm>
            <a:prstGeom prst="rect">
              <a:avLst/>
            </a:prstGeom>
          </p:spPr>
        </p:pic>
        <p:sp>
          <p:nvSpPr>
            <p:cNvPr id="11" name="TextBox 10">
              <a:extLst>
                <a:ext uri="{FF2B5EF4-FFF2-40B4-BE49-F238E27FC236}">
                  <a16:creationId xmlns:a16="http://schemas.microsoft.com/office/drawing/2014/main" id="{B24BF0A2-355D-448B-EA4A-108EFD4CF0E4}"/>
                </a:ext>
              </a:extLst>
            </p:cNvPr>
            <p:cNvSpPr txBox="1"/>
            <p:nvPr/>
          </p:nvSpPr>
          <p:spPr>
            <a:xfrm>
              <a:off x="3065252" y="2283674"/>
              <a:ext cx="1924080" cy="811823"/>
            </a:xfrm>
            <a:prstGeom prst="rect">
              <a:avLst/>
            </a:prstGeom>
            <a:noFill/>
          </p:spPr>
          <p:txBody>
            <a:bodyPr wrap="square" rtlCol="0">
              <a:spAutoFit/>
            </a:bodyPr>
            <a:lstStyle/>
            <a:p>
              <a:pPr algn="ctr"/>
              <a:r>
                <a:rPr lang="en-GB" sz="2400" b="1">
                  <a:solidFill>
                    <a:srgbClr val="006EAB"/>
                  </a:solidFill>
                  <a:latin typeface="Arial" panose="020B0604020202020204" pitchFamily="34" charset="0"/>
                  <a:cs typeface="Arial" panose="020B0604020202020204" pitchFamily="34" charset="0"/>
                </a:rPr>
                <a:t>Home visit &amp; 2 references</a:t>
              </a:r>
            </a:p>
          </p:txBody>
        </p:sp>
        <p:pic>
          <p:nvPicPr>
            <p:cNvPr id="27" name="Picture 26" descr="A black circle with a black background&#10;&#10;Description automatically generated">
              <a:extLst>
                <a:ext uri="{FF2B5EF4-FFF2-40B4-BE49-F238E27FC236}">
                  <a16:creationId xmlns:a16="http://schemas.microsoft.com/office/drawing/2014/main" id="{0CD00531-B241-CA17-38FB-7F75092B8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92060">
              <a:off x="2791716" y="3604424"/>
              <a:ext cx="1056669" cy="346560"/>
            </a:xfrm>
            <a:prstGeom prst="rect">
              <a:avLst/>
            </a:prstGeom>
          </p:spPr>
        </p:pic>
      </p:grpSp>
      <p:sp>
        <p:nvSpPr>
          <p:cNvPr id="2" name="TextBox 1">
            <a:extLst>
              <a:ext uri="{FF2B5EF4-FFF2-40B4-BE49-F238E27FC236}">
                <a16:creationId xmlns:a16="http://schemas.microsoft.com/office/drawing/2014/main" id="{F5D277B2-5E20-347B-8B62-4CBFC8ADB2B6}"/>
              </a:ext>
            </a:extLst>
          </p:cNvPr>
          <p:cNvSpPr txBox="1"/>
          <p:nvPr/>
        </p:nvSpPr>
        <p:spPr>
          <a:xfrm>
            <a:off x="235026" y="97159"/>
            <a:ext cx="11793688" cy="707886"/>
          </a:xfrm>
          <a:prstGeom prst="rect">
            <a:avLst/>
          </a:prstGeom>
          <a:noFill/>
        </p:spPr>
        <p:txBody>
          <a:bodyPr wrap="square" rtlCol="0">
            <a:spAutoFit/>
          </a:bodyPr>
          <a:lstStyle/>
          <a:p>
            <a:pPr algn="ctr"/>
            <a:r>
              <a:rPr lang="en-GB" sz="4000" b="1">
                <a:latin typeface="Arial" panose="020B0604020202020204" pitchFamily="34" charset="0"/>
                <a:cs typeface="Arial" panose="020B0604020202020204" pitchFamily="34" charset="0"/>
              </a:rPr>
              <a:t>Becoming a Host: How does it work?</a:t>
            </a:r>
          </a:p>
        </p:txBody>
      </p:sp>
      <p:pic>
        <p:nvPicPr>
          <p:cNvPr id="5" name="Picture 4" descr="A red and black background&#10;&#10;Description automatically generated">
            <a:extLst>
              <a:ext uri="{FF2B5EF4-FFF2-40B4-BE49-F238E27FC236}">
                <a16:creationId xmlns:a16="http://schemas.microsoft.com/office/drawing/2014/main" id="{F445A06A-17C7-BE79-F7BA-CC609307E9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5496788"/>
            <a:ext cx="13106400" cy="6622914"/>
          </a:xfrm>
          <a:prstGeom prst="rect">
            <a:avLst/>
          </a:prstGeom>
        </p:spPr>
      </p:pic>
      <p:sp>
        <p:nvSpPr>
          <p:cNvPr id="12" name="TextBox 11">
            <a:extLst>
              <a:ext uri="{FF2B5EF4-FFF2-40B4-BE49-F238E27FC236}">
                <a16:creationId xmlns:a16="http://schemas.microsoft.com/office/drawing/2014/main" id="{E18BA471-9197-AD48-B702-C5044ECEAF6F}"/>
              </a:ext>
            </a:extLst>
          </p:cNvPr>
          <p:cNvSpPr txBox="1"/>
          <p:nvPr/>
        </p:nvSpPr>
        <p:spPr>
          <a:xfrm>
            <a:off x="7552505" y="6347101"/>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3594333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DA24-6A9A-F779-81DD-BD28AC06D74C}"/>
              </a:ext>
            </a:extLst>
          </p:cNvPr>
          <p:cNvSpPr>
            <a:spLocks noGrp="1"/>
          </p:cNvSpPr>
          <p:nvPr>
            <p:ph type="title"/>
          </p:nvPr>
        </p:nvSpPr>
        <p:spPr>
          <a:xfrm>
            <a:off x="0" y="365125"/>
            <a:ext cx="12192000" cy="1325563"/>
          </a:xfrm>
        </p:spPr>
        <p:txBody>
          <a:bodyPr/>
          <a:lstStyle/>
          <a:p>
            <a:pPr algn="ctr"/>
            <a:r>
              <a:rPr lang="en-GB" b="1">
                <a:latin typeface="Arial" panose="020B0604020202020204" pitchFamily="34" charset="0"/>
                <a:cs typeface="Arial" panose="020B0604020202020204" pitchFamily="34" charset="0"/>
              </a:rPr>
              <a:t>Quote from a previous host:</a:t>
            </a:r>
          </a:p>
        </p:txBody>
      </p:sp>
      <p:sp>
        <p:nvSpPr>
          <p:cNvPr id="3" name="Content Placeholder 2">
            <a:extLst>
              <a:ext uri="{FF2B5EF4-FFF2-40B4-BE49-F238E27FC236}">
                <a16:creationId xmlns:a16="http://schemas.microsoft.com/office/drawing/2014/main" id="{18B24FFA-BF72-1AA8-96F7-9BF5B81301C8}"/>
              </a:ext>
            </a:extLst>
          </p:cNvPr>
          <p:cNvSpPr>
            <a:spLocks noGrp="1"/>
          </p:cNvSpPr>
          <p:nvPr>
            <p:ph idx="1"/>
          </p:nvPr>
        </p:nvSpPr>
        <p:spPr>
          <a:xfrm>
            <a:off x="838200" y="1825625"/>
            <a:ext cx="10515600" cy="2713718"/>
          </a:xfrm>
        </p:spPr>
        <p:txBody>
          <a:bodyPr vert="horz" lIns="91440" tIns="45720" rIns="91440" bIns="45720" rtlCol="0" anchor="t">
            <a:normAutofit/>
          </a:bodyPr>
          <a:lstStyle/>
          <a:p>
            <a:pPr marL="0" indent="0">
              <a:buNone/>
            </a:pPr>
            <a:r>
              <a:rPr lang="en-GB" sz="3600">
                <a:latin typeface="Arial"/>
                <a:cs typeface="Arial"/>
              </a:rPr>
              <a:t>“I cannot praise Refugees at Home highly enough. The home visitor was very</a:t>
            </a:r>
            <a:r>
              <a:rPr lang="en-GB" sz="3600">
                <a:solidFill>
                  <a:srgbClr val="D90D32"/>
                </a:solidFill>
                <a:latin typeface="Arial"/>
                <a:cs typeface="Arial"/>
              </a:rPr>
              <a:t> </a:t>
            </a:r>
            <a:r>
              <a:rPr lang="en-GB" sz="3600" b="1">
                <a:solidFill>
                  <a:srgbClr val="D90D32"/>
                </a:solidFill>
                <a:latin typeface="Arial"/>
                <a:cs typeface="Arial"/>
              </a:rPr>
              <a:t>thorough</a:t>
            </a:r>
            <a:r>
              <a:rPr lang="en-GB" sz="3600">
                <a:latin typeface="Arial"/>
                <a:cs typeface="Arial"/>
              </a:rPr>
              <a:t>, the family we hosted were a very good match. We and our guests all received</a:t>
            </a:r>
            <a:r>
              <a:rPr lang="en-GB" sz="3600" b="1">
                <a:latin typeface="Arial"/>
                <a:cs typeface="Arial"/>
              </a:rPr>
              <a:t> </a:t>
            </a:r>
            <a:r>
              <a:rPr lang="en-GB" sz="3600" b="1">
                <a:solidFill>
                  <a:srgbClr val="D90D32"/>
                </a:solidFill>
                <a:latin typeface="Arial"/>
                <a:cs typeface="Arial"/>
              </a:rPr>
              <a:t>attentive support </a:t>
            </a:r>
            <a:r>
              <a:rPr lang="en-GB" sz="3600">
                <a:latin typeface="Arial"/>
                <a:cs typeface="Arial"/>
              </a:rPr>
              <a:t>and advice throughout the process.” </a:t>
            </a:r>
          </a:p>
          <a:p>
            <a:endParaRPr lang="en-GB" sz="3600">
              <a:latin typeface="Arial" panose="020B0604020202020204" pitchFamily="34" charset="0"/>
              <a:cs typeface="Arial" panose="020B0604020202020204" pitchFamily="34" charset="0"/>
            </a:endParaRPr>
          </a:p>
        </p:txBody>
      </p:sp>
      <p:pic>
        <p:nvPicPr>
          <p:cNvPr id="7" name="Picture 6" descr="A red and black background&#10;&#10;Description automatically generated">
            <a:extLst>
              <a:ext uri="{FF2B5EF4-FFF2-40B4-BE49-F238E27FC236}">
                <a16:creationId xmlns:a16="http://schemas.microsoft.com/office/drawing/2014/main" id="{83067D9C-4051-1F4C-ED9D-AE7AC5DF0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8" name="TextBox 7">
            <a:extLst>
              <a:ext uri="{FF2B5EF4-FFF2-40B4-BE49-F238E27FC236}">
                <a16:creationId xmlns:a16="http://schemas.microsoft.com/office/drawing/2014/main" id="{45DD734B-F079-FCCA-2F25-4F8111465631}"/>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700928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D3A374-0AA3-4A5A-26B7-866FC50C32AD}"/>
              </a:ext>
            </a:extLst>
          </p:cNvPr>
          <p:cNvSpPr txBox="1"/>
          <p:nvPr/>
        </p:nvSpPr>
        <p:spPr>
          <a:xfrm>
            <a:off x="8308152" y="6238240"/>
            <a:ext cx="5062408" cy="523220"/>
          </a:xfrm>
          <a:prstGeom prst="rect">
            <a:avLst/>
          </a:prstGeom>
          <a:noFill/>
        </p:spPr>
        <p:txBody>
          <a:bodyPr wrap="square" rtlCol="0">
            <a:spAutoFit/>
          </a:bodyPr>
          <a:lstStyle/>
          <a:p>
            <a:r>
              <a:rPr lang="en-GB" sz="2800">
                <a:solidFill>
                  <a:schemeClr val="bg1"/>
                </a:solidFill>
                <a:latin typeface="Kapra Neue Pro" panose="00000800000000000000" pitchFamily="50" charset="0"/>
              </a:rPr>
              <a:t>www.refugeesathome.org</a:t>
            </a:r>
          </a:p>
        </p:txBody>
      </p:sp>
      <p:sp>
        <p:nvSpPr>
          <p:cNvPr id="10" name="TextBox 9">
            <a:extLst>
              <a:ext uri="{FF2B5EF4-FFF2-40B4-BE49-F238E27FC236}">
                <a16:creationId xmlns:a16="http://schemas.microsoft.com/office/drawing/2014/main" id="{B862B932-DF3A-C223-3914-AC9FFFB6401B}"/>
              </a:ext>
            </a:extLst>
          </p:cNvPr>
          <p:cNvSpPr txBox="1"/>
          <p:nvPr/>
        </p:nvSpPr>
        <p:spPr>
          <a:xfrm>
            <a:off x="1" y="160777"/>
            <a:ext cx="12068790" cy="707886"/>
          </a:xfrm>
          <a:prstGeom prst="rect">
            <a:avLst/>
          </a:prstGeom>
          <a:noFill/>
        </p:spPr>
        <p:txBody>
          <a:bodyPr wrap="square" rtlCol="0">
            <a:spAutoFit/>
          </a:bodyPr>
          <a:lstStyle/>
          <a:p>
            <a:pPr algn="ctr"/>
            <a:r>
              <a:rPr lang="en-GB" sz="4000" b="1">
                <a:latin typeface="Arial" panose="020B0604020202020204" pitchFamily="34" charset="0"/>
                <a:cs typeface="Arial" panose="020B0604020202020204" pitchFamily="34" charset="0"/>
              </a:rPr>
              <a:t>Who can be Refugees at Home guest?</a:t>
            </a:r>
          </a:p>
        </p:txBody>
      </p:sp>
      <p:grpSp>
        <p:nvGrpSpPr>
          <p:cNvPr id="3" name="Group 2">
            <a:extLst>
              <a:ext uri="{FF2B5EF4-FFF2-40B4-BE49-F238E27FC236}">
                <a16:creationId xmlns:a16="http://schemas.microsoft.com/office/drawing/2014/main" id="{1EC14DE5-CB06-AB69-0DDE-E387904553D4}"/>
              </a:ext>
            </a:extLst>
          </p:cNvPr>
          <p:cNvGrpSpPr/>
          <p:nvPr/>
        </p:nvGrpSpPr>
        <p:grpSpPr>
          <a:xfrm>
            <a:off x="126196" y="1117868"/>
            <a:ext cx="4063984" cy="4305665"/>
            <a:chOff x="1141464" y="3321885"/>
            <a:chExt cx="4873256" cy="2361516"/>
          </a:xfrm>
        </p:grpSpPr>
        <p:sp>
          <p:nvSpPr>
            <p:cNvPr id="5" name="Rectangle: Rounded Corners 4">
              <a:extLst>
                <a:ext uri="{FF2B5EF4-FFF2-40B4-BE49-F238E27FC236}">
                  <a16:creationId xmlns:a16="http://schemas.microsoft.com/office/drawing/2014/main" id="{E5391738-EFD3-D974-A049-1827D87FE18F}"/>
                </a:ext>
              </a:extLst>
            </p:cNvPr>
            <p:cNvSpPr/>
            <p:nvPr/>
          </p:nvSpPr>
          <p:spPr>
            <a:xfrm>
              <a:off x="1141464" y="3321885"/>
              <a:ext cx="4873256" cy="2361516"/>
            </a:xfrm>
            <a:prstGeom prst="roundRect">
              <a:avLst/>
            </a:prstGeom>
            <a:solidFill>
              <a:srgbClr val="DC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300">
                <a:solidFill>
                  <a:schemeClr val="bg1"/>
                </a:solidFill>
              </a:endParaRPr>
            </a:p>
          </p:txBody>
        </p:sp>
        <p:sp>
          <p:nvSpPr>
            <p:cNvPr id="9" name="TextBox 8">
              <a:extLst>
                <a:ext uri="{FF2B5EF4-FFF2-40B4-BE49-F238E27FC236}">
                  <a16:creationId xmlns:a16="http://schemas.microsoft.com/office/drawing/2014/main" id="{1A7E0B76-43E7-5AE4-01F2-262CD9304879}"/>
                </a:ext>
              </a:extLst>
            </p:cNvPr>
            <p:cNvSpPr txBox="1"/>
            <p:nvPr/>
          </p:nvSpPr>
          <p:spPr>
            <a:xfrm>
              <a:off x="1403852" y="3419831"/>
              <a:ext cx="4348480" cy="2202566"/>
            </a:xfrm>
            <a:prstGeom prst="rect">
              <a:avLst/>
            </a:prstGeom>
            <a:noFill/>
          </p:spPr>
          <p:txBody>
            <a:bodyPr wrap="square" rtlCol="0">
              <a:spAutoFit/>
            </a:bodyPr>
            <a:lstStyle/>
            <a:p>
              <a:pPr algn="ctr"/>
              <a:r>
                <a:rPr lang="en-GB" sz="2300" b="1">
                  <a:solidFill>
                    <a:schemeClr val="bg1"/>
                  </a:solidFill>
                  <a:latin typeface="Arial" panose="020B0604020202020204" pitchFamily="34" charset="0"/>
                  <a:cs typeface="Arial" panose="020B0604020202020204" pitchFamily="34" charset="0"/>
                </a:rPr>
                <a:t>People with refugee status:</a:t>
              </a:r>
            </a:p>
            <a:p>
              <a:pPr algn="ctr"/>
              <a:endParaRPr lang="en-GB" sz="2300">
                <a:solidFill>
                  <a:schemeClr val="bg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GB" sz="2300">
                  <a:solidFill>
                    <a:schemeClr val="bg1"/>
                  </a:solidFill>
                  <a:latin typeface="Arial" panose="020B0604020202020204" pitchFamily="34" charset="0"/>
                  <a:cs typeface="Arial" panose="020B0604020202020204" pitchFamily="34" charset="0"/>
                </a:rPr>
                <a:t>People with positive asylum claims </a:t>
              </a:r>
            </a:p>
            <a:p>
              <a:pPr marL="285750" indent="-285750" algn="ctr">
                <a:buFont typeface="Arial" panose="020B0604020202020204" pitchFamily="34" charset="0"/>
                <a:buChar char="•"/>
              </a:pPr>
              <a:r>
                <a:rPr lang="en-GB" sz="2300">
                  <a:solidFill>
                    <a:schemeClr val="bg1"/>
                  </a:solidFill>
                  <a:latin typeface="Arial" panose="020B0604020202020204" pitchFamily="34" charset="0"/>
                  <a:cs typeface="Arial" panose="020B0604020202020204" pitchFamily="34" charset="0"/>
                </a:rPr>
                <a:t>Respite hosting for training/courses </a:t>
              </a:r>
            </a:p>
            <a:p>
              <a:pPr marL="285750" indent="-285750" algn="ctr">
                <a:buFont typeface="Arial" panose="020B0604020202020204" pitchFamily="34" charset="0"/>
                <a:buChar char="•"/>
              </a:pPr>
              <a:r>
                <a:rPr lang="en-GB" sz="2300">
                  <a:solidFill>
                    <a:schemeClr val="bg1"/>
                  </a:solidFill>
                  <a:latin typeface="Arial" panose="020B0604020202020204" pitchFamily="34" charset="0"/>
                  <a:cs typeface="Arial" panose="020B0604020202020204" pitchFamily="34" charset="0"/>
                </a:rPr>
                <a:t>People who have arrived through resettlement schemes and have no support</a:t>
              </a:r>
            </a:p>
          </p:txBody>
        </p:sp>
      </p:grpSp>
      <p:grpSp>
        <p:nvGrpSpPr>
          <p:cNvPr id="11" name="Group 10">
            <a:extLst>
              <a:ext uri="{FF2B5EF4-FFF2-40B4-BE49-F238E27FC236}">
                <a16:creationId xmlns:a16="http://schemas.microsoft.com/office/drawing/2014/main" id="{ACA4F9AC-2C13-0AC1-B9AD-205E16629FC8}"/>
              </a:ext>
            </a:extLst>
          </p:cNvPr>
          <p:cNvGrpSpPr/>
          <p:nvPr/>
        </p:nvGrpSpPr>
        <p:grpSpPr>
          <a:xfrm>
            <a:off x="4318598" y="1084564"/>
            <a:ext cx="4224332" cy="4770136"/>
            <a:chOff x="4408707" y="1761177"/>
            <a:chExt cx="4873256" cy="4523606"/>
          </a:xfrm>
        </p:grpSpPr>
        <p:sp>
          <p:nvSpPr>
            <p:cNvPr id="13" name="Rectangle: Rounded Corners 12">
              <a:extLst>
                <a:ext uri="{FF2B5EF4-FFF2-40B4-BE49-F238E27FC236}">
                  <a16:creationId xmlns:a16="http://schemas.microsoft.com/office/drawing/2014/main" id="{D97D1EA4-D52E-E1AF-61DE-C2423E76F2DD}"/>
                </a:ext>
              </a:extLst>
            </p:cNvPr>
            <p:cNvSpPr/>
            <p:nvPr/>
          </p:nvSpPr>
          <p:spPr>
            <a:xfrm>
              <a:off x="4408707" y="1761177"/>
              <a:ext cx="4873256" cy="4226932"/>
            </a:xfrm>
            <a:prstGeom prst="roundRect">
              <a:avLst/>
            </a:prstGeom>
            <a:solidFill>
              <a:srgbClr val="00B4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300">
                <a:solidFill>
                  <a:schemeClr val="bg1"/>
                </a:solidFill>
              </a:endParaRPr>
            </a:p>
          </p:txBody>
        </p:sp>
        <p:sp>
          <p:nvSpPr>
            <p:cNvPr id="15" name="TextBox 14">
              <a:extLst>
                <a:ext uri="{FF2B5EF4-FFF2-40B4-BE49-F238E27FC236}">
                  <a16:creationId xmlns:a16="http://schemas.microsoft.com/office/drawing/2014/main" id="{0B2AF970-3EEE-5F59-23AC-22480AD2DC4C}"/>
                </a:ext>
              </a:extLst>
            </p:cNvPr>
            <p:cNvSpPr txBox="1"/>
            <p:nvPr/>
          </p:nvSpPr>
          <p:spPr>
            <a:xfrm>
              <a:off x="4614323" y="1945133"/>
              <a:ext cx="4462023" cy="4339650"/>
            </a:xfrm>
            <a:prstGeom prst="rect">
              <a:avLst/>
            </a:prstGeom>
            <a:noFill/>
          </p:spPr>
          <p:txBody>
            <a:bodyPr wrap="square" rtlCol="0">
              <a:spAutoFit/>
            </a:bodyPr>
            <a:lstStyle/>
            <a:p>
              <a:pPr algn="ctr"/>
              <a:r>
                <a:rPr lang="en-GB" sz="2300" b="1">
                  <a:solidFill>
                    <a:schemeClr val="bg1"/>
                  </a:solidFill>
                  <a:latin typeface="Arial" panose="020B0604020202020204" pitchFamily="34" charset="0"/>
                  <a:cs typeface="Arial" panose="020B0604020202020204" pitchFamily="34" charset="0"/>
                </a:rPr>
                <a:t>People still awaiting the outcome of the asylum process without statutory support:</a:t>
              </a:r>
            </a:p>
            <a:p>
              <a:pPr marL="285750" indent="-285750" algn="ctr">
                <a:buFont typeface="Arial" panose="020B0604020202020204" pitchFamily="34" charset="0"/>
                <a:buChar char="•"/>
              </a:pPr>
              <a:endParaRPr lang="en-GB" sz="2300">
                <a:solidFill>
                  <a:schemeClr val="bg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GB" sz="2300">
                  <a:solidFill>
                    <a:schemeClr val="bg1"/>
                  </a:solidFill>
                  <a:latin typeface="Arial" panose="020B0604020202020204" pitchFamily="34" charset="0"/>
                  <a:cs typeface="Arial" panose="020B0604020202020204" pitchFamily="34" charset="0"/>
                </a:rPr>
                <a:t>E.g. People with refused asylum claims who are working with a caseworker</a:t>
              </a:r>
            </a:p>
            <a:p>
              <a:pPr marL="285750" indent="-285750" algn="ctr">
                <a:buFont typeface="Arial" panose="020B0604020202020204" pitchFamily="34" charset="0"/>
                <a:buChar char="•"/>
              </a:pPr>
              <a:r>
                <a:rPr lang="en-GB" sz="2300">
                  <a:solidFill>
                    <a:schemeClr val="bg1"/>
                  </a:solidFill>
                  <a:latin typeface="Arial" panose="020B0604020202020204" pitchFamily="34" charset="0"/>
                  <a:cs typeface="Arial" panose="020B0604020202020204" pitchFamily="34" charset="0"/>
                </a:rPr>
                <a:t>People awaiting a voluntary return</a:t>
              </a:r>
            </a:p>
            <a:p>
              <a:pPr marL="285750" indent="-285750" algn="ctr">
                <a:buFont typeface="Arial" panose="020B0604020202020204" pitchFamily="34" charset="0"/>
                <a:buChar char="•"/>
              </a:pPr>
              <a:endParaRPr lang="en-GB" sz="230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455F7446-C2FC-E6B7-5D1F-241500ADBA4F}"/>
              </a:ext>
            </a:extLst>
          </p:cNvPr>
          <p:cNvGrpSpPr/>
          <p:nvPr/>
        </p:nvGrpSpPr>
        <p:grpSpPr>
          <a:xfrm>
            <a:off x="8708413" y="1458156"/>
            <a:ext cx="3360377" cy="3687304"/>
            <a:chOff x="6593529" y="3334250"/>
            <a:chExt cx="4873256" cy="2237405"/>
          </a:xfrm>
          <a:solidFill>
            <a:srgbClr val="006EAB"/>
          </a:solidFill>
        </p:grpSpPr>
        <p:sp>
          <p:nvSpPr>
            <p:cNvPr id="17" name="Rectangle: Rounded Corners 16">
              <a:extLst>
                <a:ext uri="{FF2B5EF4-FFF2-40B4-BE49-F238E27FC236}">
                  <a16:creationId xmlns:a16="http://schemas.microsoft.com/office/drawing/2014/main" id="{87949A69-866D-5F0F-F076-3ABA59A04845}"/>
                </a:ext>
              </a:extLst>
            </p:cNvPr>
            <p:cNvSpPr/>
            <p:nvPr/>
          </p:nvSpPr>
          <p:spPr>
            <a:xfrm>
              <a:off x="6593529" y="3334250"/>
              <a:ext cx="4873256" cy="223740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300">
                <a:solidFill>
                  <a:schemeClr val="bg1"/>
                </a:solidFill>
              </a:endParaRPr>
            </a:p>
          </p:txBody>
        </p:sp>
        <p:sp>
          <p:nvSpPr>
            <p:cNvPr id="18" name="TextBox 17">
              <a:extLst>
                <a:ext uri="{FF2B5EF4-FFF2-40B4-BE49-F238E27FC236}">
                  <a16:creationId xmlns:a16="http://schemas.microsoft.com/office/drawing/2014/main" id="{7A47039A-2B49-581C-AC60-F02EA33CB79C}"/>
                </a:ext>
              </a:extLst>
            </p:cNvPr>
            <p:cNvSpPr txBox="1"/>
            <p:nvPr/>
          </p:nvSpPr>
          <p:spPr>
            <a:xfrm>
              <a:off x="6855916" y="3592186"/>
              <a:ext cx="4348480" cy="1774168"/>
            </a:xfrm>
            <a:prstGeom prst="rect">
              <a:avLst/>
            </a:prstGeom>
            <a:grpFill/>
          </p:spPr>
          <p:txBody>
            <a:bodyPr wrap="square" rtlCol="0">
              <a:spAutoFit/>
            </a:bodyPr>
            <a:lstStyle/>
            <a:p>
              <a:pPr algn="ctr"/>
              <a:r>
                <a:rPr lang="en-GB" sz="2300" b="1">
                  <a:solidFill>
                    <a:schemeClr val="bg1"/>
                  </a:solidFill>
                  <a:latin typeface="Arial" panose="020B0604020202020204" pitchFamily="34" charset="0"/>
                  <a:cs typeface="Arial" panose="020B0604020202020204" pitchFamily="34" charset="0"/>
                </a:rPr>
                <a:t>Homes for Ukraine scheme:</a:t>
              </a:r>
            </a:p>
            <a:p>
              <a:pPr algn="ctr"/>
              <a:endParaRPr lang="en-GB" sz="2300">
                <a:solidFill>
                  <a:schemeClr val="bg1"/>
                </a:solidFill>
                <a:latin typeface="Arial" panose="020B0604020202020204" pitchFamily="34" charset="0"/>
                <a:cs typeface="Arial" panose="020B0604020202020204" pitchFamily="34" charset="0"/>
              </a:endParaRPr>
            </a:p>
            <a:p>
              <a:pPr algn="ctr"/>
              <a:r>
                <a:rPr lang="en-GB" sz="2300">
                  <a:solidFill>
                    <a:schemeClr val="bg1"/>
                  </a:solidFill>
                  <a:latin typeface="Arial" panose="020B0604020202020204" pitchFamily="34" charset="0"/>
                  <a:cs typeface="Arial" panose="020B0604020202020204" pitchFamily="34" charset="0"/>
                </a:rPr>
                <a:t>Those arriving through the government’s Homes for Ukraine scheme (6 months of hosting)</a:t>
              </a:r>
            </a:p>
          </p:txBody>
        </p:sp>
      </p:grpSp>
      <p:pic>
        <p:nvPicPr>
          <p:cNvPr id="7" name="Picture 6" descr="A red and black background&#10;&#10;Description automatically generated">
            <a:extLst>
              <a:ext uri="{FF2B5EF4-FFF2-40B4-BE49-F238E27FC236}">
                <a16:creationId xmlns:a16="http://schemas.microsoft.com/office/drawing/2014/main" id="{3371A884-6BB7-AA23-4A7C-10C0704A4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12" name="TextBox 11">
            <a:extLst>
              <a:ext uri="{FF2B5EF4-FFF2-40B4-BE49-F238E27FC236}">
                <a16:creationId xmlns:a16="http://schemas.microsoft.com/office/drawing/2014/main" id="{D724EAF2-FD87-0014-BAD3-0C26F0D5AC2D}"/>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1688908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in a room&#10;&#10;Description automatically generated">
            <a:extLst>
              <a:ext uri="{FF2B5EF4-FFF2-40B4-BE49-F238E27FC236}">
                <a16:creationId xmlns:a16="http://schemas.microsoft.com/office/drawing/2014/main" id="{A6249724-5125-7B07-2F96-DE58003F7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1"/>
            <a:ext cx="5325111" cy="7100147"/>
          </a:xfrm>
          <a:prstGeom prst="rect">
            <a:avLst/>
          </a:prstGeom>
        </p:spPr>
      </p:pic>
      <p:sp>
        <p:nvSpPr>
          <p:cNvPr id="6" name="TextBox 5">
            <a:extLst>
              <a:ext uri="{FF2B5EF4-FFF2-40B4-BE49-F238E27FC236}">
                <a16:creationId xmlns:a16="http://schemas.microsoft.com/office/drawing/2014/main" id="{4BD3A374-0AA3-4A5A-26B7-866FC50C32AD}"/>
              </a:ext>
            </a:extLst>
          </p:cNvPr>
          <p:cNvSpPr txBox="1"/>
          <p:nvPr/>
        </p:nvSpPr>
        <p:spPr>
          <a:xfrm>
            <a:off x="8412480" y="6238240"/>
            <a:ext cx="4958080" cy="523220"/>
          </a:xfrm>
          <a:prstGeom prst="rect">
            <a:avLst/>
          </a:prstGeom>
          <a:noFill/>
        </p:spPr>
        <p:txBody>
          <a:bodyPr wrap="square" rtlCol="0">
            <a:spAutoFit/>
          </a:bodyPr>
          <a:lstStyle/>
          <a:p>
            <a:r>
              <a:rPr lang="en-GB" sz="2800">
                <a:solidFill>
                  <a:schemeClr val="bg1"/>
                </a:solidFill>
                <a:latin typeface="Kapra Neue Pro" panose="00000800000000000000" pitchFamily="50" charset="0"/>
              </a:rPr>
              <a:t>www.refugeesathome.org</a:t>
            </a:r>
          </a:p>
        </p:txBody>
      </p:sp>
      <p:pic>
        <p:nvPicPr>
          <p:cNvPr id="10" name="Picture 9" descr="A pair of gold quotation marks&#10;&#10;Description automatically generated">
            <a:extLst>
              <a:ext uri="{FF2B5EF4-FFF2-40B4-BE49-F238E27FC236}">
                <a16:creationId xmlns:a16="http://schemas.microsoft.com/office/drawing/2014/main" id="{BB408CE3-FCD0-C3ED-063F-A62ABE3E4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8434" y="4626718"/>
            <a:ext cx="950695" cy="950695"/>
          </a:xfrm>
          <a:prstGeom prst="rect">
            <a:avLst/>
          </a:prstGeom>
        </p:spPr>
      </p:pic>
      <p:pic>
        <p:nvPicPr>
          <p:cNvPr id="12" name="Picture 11" descr="A black background with a quote&#10;&#10;Description automatically generated">
            <a:extLst>
              <a:ext uri="{FF2B5EF4-FFF2-40B4-BE49-F238E27FC236}">
                <a16:creationId xmlns:a16="http://schemas.microsoft.com/office/drawing/2014/main" id="{3BE2669A-6151-06F3-87ED-059716264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66" y="0"/>
            <a:ext cx="1262743" cy="1262743"/>
          </a:xfrm>
          <a:prstGeom prst="rect">
            <a:avLst/>
          </a:prstGeom>
        </p:spPr>
      </p:pic>
      <p:sp>
        <p:nvSpPr>
          <p:cNvPr id="13" name="TextBox 12">
            <a:extLst>
              <a:ext uri="{FF2B5EF4-FFF2-40B4-BE49-F238E27FC236}">
                <a16:creationId xmlns:a16="http://schemas.microsoft.com/office/drawing/2014/main" id="{A23064A3-4F0C-4E72-400D-29E5AFF7ED45}"/>
              </a:ext>
            </a:extLst>
          </p:cNvPr>
          <p:cNvSpPr txBox="1"/>
          <p:nvPr/>
        </p:nvSpPr>
        <p:spPr>
          <a:xfrm>
            <a:off x="6809764" y="323694"/>
            <a:ext cx="5169365" cy="5724644"/>
          </a:xfrm>
          <a:prstGeom prst="rect">
            <a:avLst/>
          </a:prstGeom>
          <a:noFill/>
        </p:spPr>
        <p:txBody>
          <a:bodyPr wrap="square" lIns="91440" tIns="45720" rIns="91440" bIns="45720" rtlCol="0" anchor="t">
            <a:spAutoFit/>
          </a:bodyPr>
          <a:lstStyle/>
          <a:p>
            <a:r>
              <a:rPr lang="en-GB" sz="2600">
                <a:latin typeface="Arial"/>
                <a:cs typeface="Arial"/>
              </a:rPr>
              <a:t>"Living in a state of uncertainty and facing numerous challenges, I could not have imagined the immense impact that my stay would have on my overall well-being. </a:t>
            </a:r>
          </a:p>
          <a:p>
            <a:endParaRPr lang="en-GB" sz="2600">
              <a:latin typeface="Arial" panose="020B0604020202020204" pitchFamily="34" charset="0"/>
              <a:cs typeface="Arial" panose="020B0604020202020204" pitchFamily="34" charset="0"/>
            </a:endParaRPr>
          </a:p>
          <a:p>
            <a:r>
              <a:rPr lang="en-GB" sz="2600">
                <a:latin typeface="Arial"/>
                <a:cs typeface="Arial"/>
              </a:rPr>
              <a:t>Not only have I had the chance to find a </a:t>
            </a:r>
            <a:r>
              <a:rPr lang="en-GB" sz="2600" b="1">
                <a:solidFill>
                  <a:srgbClr val="D90D32"/>
                </a:solidFill>
                <a:latin typeface="Arial"/>
                <a:cs typeface="Arial"/>
              </a:rPr>
              <a:t>warm and welcoming home</a:t>
            </a:r>
            <a:r>
              <a:rPr lang="en-GB" sz="2600">
                <a:latin typeface="Arial"/>
                <a:cs typeface="Arial"/>
              </a:rPr>
              <a:t>, but I have also been able to recover financially, thanks to your invaluable help.”</a:t>
            </a:r>
            <a:r>
              <a:rPr lang="en-GB" sz="2600" i="1">
                <a:latin typeface="Arial"/>
                <a:cs typeface="Arial"/>
              </a:rPr>
              <a:t>                                           </a:t>
            </a:r>
          </a:p>
          <a:p>
            <a:r>
              <a:rPr lang="en-GB" sz="2800" b="1">
                <a:solidFill>
                  <a:srgbClr val="000000"/>
                </a:solidFill>
                <a:effectLst/>
                <a:latin typeface="Arial"/>
                <a:cs typeface="Arial"/>
              </a:rPr>
              <a:t>Irfan, guest of Clare</a:t>
            </a:r>
            <a:endParaRPr lang="en-GB" sz="2800" b="1">
              <a:latin typeface="Arial"/>
              <a:cs typeface="Arial"/>
            </a:endParaRPr>
          </a:p>
          <a:p>
            <a:endParaRPr lang="en-GB" sz="2600">
              <a:latin typeface="Arial" panose="020B0604020202020204" pitchFamily="34" charset="0"/>
              <a:cs typeface="Arial" panose="020B0604020202020204" pitchFamily="34" charset="0"/>
            </a:endParaRPr>
          </a:p>
        </p:txBody>
      </p:sp>
      <p:pic>
        <p:nvPicPr>
          <p:cNvPr id="2" name="Picture 1" descr="A red and black background&#10;&#10;Description automatically generated">
            <a:extLst>
              <a:ext uri="{FF2B5EF4-FFF2-40B4-BE49-F238E27FC236}">
                <a16:creationId xmlns:a16="http://schemas.microsoft.com/office/drawing/2014/main" id="{7CBC7D26-ECBD-B634-40C0-F933EC8A1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5149060"/>
            <a:ext cx="13106400" cy="6622914"/>
          </a:xfrm>
          <a:prstGeom prst="rect">
            <a:avLst/>
          </a:prstGeom>
        </p:spPr>
      </p:pic>
      <p:sp>
        <p:nvSpPr>
          <p:cNvPr id="3" name="TextBox 2">
            <a:extLst>
              <a:ext uri="{FF2B5EF4-FFF2-40B4-BE49-F238E27FC236}">
                <a16:creationId xmlns:a16="http://schemas.microsoft.com/office/drawing/2014/main" id="{385488C9-CBA3-B41C-6212-D2FBD61E750E}"/>
              </a:ext>
            </a:extLst>
          </p:cNvPr>
          <p:cNvSpPr txBox="1"/>
          <p:nvPr/>
        </p:nvSpPr>
        <p:spPr>
          <a:xfrm>
            <a:off x="7552505" y="6183813"/>
            <a:ext cx="495808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www.refugeesathome.org</a:t>
            </a:r>
          </a:p>
        </p:txBody>
      </p:sp>
    </p:spTree>
    <p:extLst>
      <p:ext uri="{BB962C8B-B14F-4D97-AF65-F5344CB8AC3E}">
        <p14:creationId xmlns:p14="http://schemas.microsoft.com/office/powerpoint/2010/main" val="1159643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08799-C8BD-3B15-D945-4169671B287E}"/>
              </a:ext>
            </a:extLst>
          </p:cNvPr>
          <p:cNvSpPr>
            <a:spLocks noGrp="1"/>
          </p:cNvSpPr>
          <p:nvPr>
            <p:ph type="title"/>
          </p:nvPr>
        </p:nvSpPr>
        <p:spPr>
          <a:xfrm>
            <a:off x="561473" y="640080"/>
            <a:ext cx="4748704" cy="3566160"/>
          </a:xfrm>
        </p:spPr>
        <p:txBody>
          <a:bodyPr vert="horz" lIns="91440" tIns="45720" rIns="91440" bIns="45720" rtlCol="0" anchor="b">
            <a:normAutofit/>
          </a:bodyPr>
          <a:lstStyle/>
          <a:p>
            <a:r>
              <a:rPr lang="en-US" sz="5000" b="1">
                <a:latin typeface="Arial" panose="020B0604020202020204" pitchFamily="34" charset="0"/>
                <a:cs typeface="Arial" panose="020B0604020202020204" pitchFamily="34" charset="0"/>
              </a:rPr>
              <a:t>Case study: Hosts Andrew &amp; Jane </a:t>
            </a:r>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D5C3788-DF35-C9A4-60E1-2881F31EAC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641" r="-1" b="958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239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6febdf7-a9d1-4ef3-8cd3-ebf9602bb3b6">
      <Terms xmlns="http://schemas.microsoft.com/office/infopath/2007/PartnerControls"/>
    </lcf76f155ced4ddcb4097134ff3c332f>
    <TaxCatchAll xmlns="903b2796-8946-49df-a8bf-b029d9236a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6C6933CF513B488FFA0973CF57C7DD" ma:contentTypeVersion="17" ma:contentTypeDescription="Create a new document." ma:contentTypeScope="" ma:versionID="acd02d0c04f9ccb28c06203e89395056">
  <xsd:schema xmlns:xsd="http://www.w3.org/2001/XMLSchema" xmlns:xs="http://www.w3.org/2001/XMLSchema" xmlns:p="http://schemas.microsoft.com/office/2006/metadata/properties" xmlns:ns2="16febdf7-a9d1-4ef3-8cd3-ebf9602bb3b6" xmlns:ns3="903b2796-8946-49df-a8bf-b029d9236aad" targetNamespace="http://schemas.microsoft.com/office/2006/metadata/properties" ma:root="true" ma:fieldsID="8abcf4bfdfcadb119d3f7e4dfdce75ad" ns2:_="" ns3:_="">
    <xsd:import namespace="16febdf7-a9d1-4ef3-8cd3-ebf9602bb3b6"/>
    <xsd:import namespace="903b2796-8946-49df-a8bf-b029d9236a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ebdf7-a9d1-4ef3-8cd3-ebf9602bb3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daafdc7-e317-4716-9d6c-adf343bfd9fe"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3b2796-8946-49df-a8bf-b029d9236aa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72b2930-d363-42d6-a679-4955de5d07d4}" ma:internalName="TaxCatchAll" ma:showField="CatchAllData" ma:web="903b2796-8946-49df-a8bf-b029d9236a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5965F3-BF57-4430-89D2-66F59EB0794F}">
  <ds:schemaRefs>
    <ds:schemaRef ds:uri="16febdf7-a9d1-4ef3-8cd3-ebf9602bb3b6"/>
    <ds:schemaRef ds:uri="903b2796-8946-49df-a8bf-b029d9236a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EE92F2-6FE8-4A81-8B78-BEEDED793321}">
  <ds:schemaRefs>
    <ds:schemaRef ds:uri="http://schemas.microsoft.com/sharepoint/v3/contenttype/forms"/>
  </ds:schemaRefs>
</ds:datastoreItem>
</file>

<file path=customXml/itemProps3.xml><?xml version="1.0" encoding="utf-8"?>
<ds:datastoreItem xmlns:ds="http://schemas.openxmlformats.org/officeDocument/2006/customXml" ds:itemID="{9AC61CE3-7884-4000-8793-B819D5C51B3A}">
  <ds:schemaRefs>
    <ds:schemaRef ds:uri="16febdf7-a9d1-4ef3-8cd3-ebf9602bb3b6"/>
    <ds:schemaRef ds:uri="903b2796-8946-49df-a8bf-b029d9236a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892</Words>
  <Application>Microsoft Office PowerPoint</Application>
  <PresentationFormat>Widescreen</PresentationFormat>
  <Paragraphs>84</Paragraphs>
  <Slides>15</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Kapra Neue Pro</vt:lpstr>
      <vt:lpstr>Office Theme</vt:lpstr>
      <vt:lpstr>PowerPoint Presentation</vt:lpstr>
      <vt:lpstr>PowerPoint Presentation</vt:lpstr>
      <vt:lpstr>Where is hosting needed?</vt:lpstr>
      <vt:lpstr>Who can be a host? </vt:lpstr>
      <vt:lpstr>PowerPoint Presentation</vt:lpstr>
      <vt:lpstr>Quote from a previous host:</vt:lpstr>
      <vt:lpstr>PowerPoint Presentation</vt:lpstr>
      <vt:lpstr>PowerPoint Presentation</vt:lpstr>
      <vt:lpstr>Case study: Hosts Andrew &amp; Jane </vt:lpstr>
      <vt:lpstr>Why did you initially want to start hosting?  </vt:lpstr>
      <vt:lpstr>What is hosting like?</vt:lpstr>
      <vt:lpstr>What is hosting like?</vt:lpstr>
      <vt:lpstr>PowerPoint Presentation</vt:lpstr>
      <vt:lpstr>What if you don’t have a spare room but want to help? You could…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Whyborn</dc:creator>
  <cp:lastModifiedBy>Phoebe Green</cp:lastModifiedBy>
  <cp:revision>1</cp:revision>
  <dcterms:created xsi:type="dcterms:W3CDTF">2024-06-09T09:03:03Z</dcterms:created>
  <dcterms:modified xsi:type="dcterms:W3CDTF">2024-08-28T15:42:19Z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0x0101003A6C6933CF513B488FFA0973CF57C7DD</vt:lpwstr>
  </property>
  <property fmtid="{D5CDD505-2E9C-101B-9397-08002B2CF9AE}" pid="3" name="MediaServiceImageTags">
    <vt:lpwstr/>
  </property>
</Properties>
</file>